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09" r:id="rId2"/>
  </p:sldMasterIdLst>
  <p:notesMasterIdLst>
    <p:notesMasterId r:id="rId23"/>
  </p:notesMasterIdLst>
  <p:handoutMasterIdLst>
    <p:handoutMasterId r:id="rId24"/>
  </p:handoutMasterIdLst>
  <p:sldIdLst>
    <p:sldId id="259" r:id="rId3"/>
    <p:sldId id="268" r:id="rId4"/>
    <p:sldId id="263" r:id="rId5"/>
    <p:sldId id="269" r:id="rId6"/>
    <p:sldId id="270" r:id="rId7"/>
    <p:sldId id="271" r:id="rId8"/>
    <p:sldId id="267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61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Lekivetz" initials="RL" lastIdx="1" clrIdx="0">
    <p:extLst>
      <p:ext uri="{19B8F6BF-5375-455C-9EA6-DF929625EA0E}">
        <p15:presenceInfo xmlns:p15="http://schemas.microsoft.com/office/powerpoint/2012/main" userId="S::Ryan.Lekivetz@jmp.com::d3f0faac-2ccc-4255-bb2f-d8a11ac9f6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B3B"/>
    <a:srgbClr val="3EBDAC"/>
    <a:srgbClr val="007481"/>
    <a:srgbClr val="0D782F"/>
    <a:srgbClr val="B11A29"/>
    <a:srgbClr val="F04B4B"/>
    <a:srgbClr val="8F989E"/>
    <a:srgbClr val="172328"/>
    <a:srgbClr val="44545D"/>
    <a:srgbClr val="170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5D5C9-6BDA-4097-80E2-EC5A062EC905}" v="3" dt="2022-07-28T18:51:25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65" autoAdjust="0"/>
    <p:restoredTop sz="96327"/>
  </p:normalViewPr>
  <p:slideViewPr>
    <p:cSldViewPr snapToGrid="0">
      <p:cViewPr varScale="1">
        <p:scale>
          <a:sx n="112" d="100"/>
          <a:sy n="112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53" d="100"/>
          <a:sy n="153" d="100"/>
        </p:scale>
        <p:origin x="468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Lekivetz" userId="d3f0faac-2ccc-4255-bb2f-d8a11ac9f638" providerId="ADAL" clId="{3D15D5C9-6BDA-4097-80E2-EC5A062EC905}"/>
    <pc:docChg chg="custSel addSld delSld modSld sldOrd modShowInfo">
      <pc:chgData name="Ryan Lekivetz" userId="d3f0faac-2ccc-4255-bb2f-d8a11ac9f638" providerId="ADAL" clId="{3D15D5C9-6BDA-4097-80E2-EC5A062EC905}" dt="2022-07-29T18:40:56.860" v="4958" actId="15"/>
      <pc:docMkLst>
        <pc:docMk/>
      </pc:docMkLst>
      <pc:sldChg chg="modSp mod">
        <pc:chgData name="Ryan Lekivetz" userId="d3f0faac-2ccc-4255-bb2f-d8a11ac9f638" providerId="ADAL" clId="{3D15D5C9-6BDA-4097-80E2-EC5A062EC905}" dt="2022-07-28T19:58:34.373" v="2790" actId="20577"/>
        <pc:sldMkLst>
          <pc:docMk/>
          <pc:sldMk cId="3348396522" sldId="259"/>
        </pc:sldMkLst>
        <pc:spChg chg="mod">
          <ac:chgData name="Ryan Lekivetz" userId="d3f0faac-2ccc-4255-bb2f-d8a11ac9f638" providerId="ADAL" clId="{3D15D5C9-6BDA-4097-80E2-EC5A062EC905}" dt="2022-07-28T14:08:20.053" v="1" actId="20577"/>
          <ac:spMkLst>
            <pc:docMk/>
            <pc:sldMk cId="3348396522" sldId="259"/>
            <ac:spMk id="4" creationId="{4457936C-7FF7-7E46-9206-32506991AE92}"/>
          </ac:spMkLst>
        </pc:spChg>
        <pc:spChg chg="mod">
          <ac:chgData name="Ryan Lekivetz" userId="d3f0faac-2ccc-4255-bb2f-d8a11ac9f638" providerId="ADAL" clId="{3D15D5C9-6BDA-4097-80E2-EC5A062EC905}" dt="2022-07-28T19:58:34.373" v="2790" actId="20577"/>
          <ac:spMkLst>
            <pc:docMk/>
            <pc:sldMk cId="3348396522" sldId="259"/>
            <ac:spMk id="7" creationId="{37FEF861-97B2-0E40-B5B5-FC5040F5CAD2}"/>
          </ac:spMkLst>
        </pc:spChg>
      </pc:sldChg>
      <pc:sldChg chg="del">
        <pc:chgData name="Ryan Lekivetz" userId="d3f0faac-2ccc-4255-bb2f-d8a11ac9f638" providerId="ADAL" clId="{3D15D5C9-6BDA-4097-80E2-EC5A062EC905}" dt="2022-07-28T20:47:19.048" v="4636" actId="2696"/>
        <pc:sldMkLst>
          <pc:docMk/>
          <pc:sldMk cId="891307578" sldId="260"/>
        </pc:sldMkLst>
      </pc:sldChg>
      <pc:sldChg chg="modSp mod">
        <pc:chgData name="Ryan Lekivetz" userId="d3f0faac-2ccc-4255-bb2f-d8a11ac9f638" providerId="ADAL" clId="{3D15D5C9-6BDA-4097-80E2-EC5A062EC905}" dt="2022-07-28T20:47:15.542" v="4635" actId="20577"/>
        <pc:sldMkLst>
          <pc:docMk/>
          <pc:sldMk cId="4099117258" sldId="261"/>
        </pc:sldMkLst>
        <pc:spChg chg="mod">
          <ac:chgData name="Ryan Lekivetz" userId="d3f0faac-2ccc-4255-bb2f-d8a11ac9f638" providerId="ADAL" clId="{3D15D5C9-6BDA-4097-80E2-EC5A062EC905}" dt="2022-07-28T20:47:15.542" v="4635" actId="20577"/>
          <ac:spMkLst>
            <pc:docMk/>
            <pc:sldMk cId="4099117258" sldId="261"/>
            <ac:spMk id="2" creationId="{C595672A-C88E-4944-9D7F-3269DEF474C4}"/>
          </ac:spMkLst>
        </pc:spChg>
      </pc:sldChg>
      <pc:sldChg chg="addSp modSp mod">
        <pc:chgData name="Ryan Lekivetz" userId="d3f0faac-2ccc-4255-bb2f-d8a11ac9f638" providerId="ADAL" clId="{3D15D5C9-6BDA-4097-80E2-EC5A062EC905}" dt="2022-07-28T17:16:56.665" v="296" actId="1076"/>
        <pc:sldMkLst>
          <pc:docMk/>
          <pc:sldMk cId="2060524217" sldId="263"/>
        </pc:sldMkLst>
        <pc:spChg chg="mod">
          <ac:chgData name="Ryan Lekivetz" userId="d3f0faac-2ccc-4255-bb2f-d8a11ac9f638" providerId="ADAL" clId="{3D15D5C9-6BDA-4097-80E2-EC5A062EC905}" dt="2022-07-28T14:10:42.114" v="126" actId="20577"/>
          <ac:spMkLst>
            <pc:docMk/>
            <pc:sldMk cId="2060524217" sldId="263"/>
            <ac:spMk id="2" creationId="{2E3791FD-2047-8E4F-87F8-066860DD2970}"/>
          </ac:spMkLst>
        </pc:spChg>
        <pc:spChg chg="mod">
          <ac:chgData name="Ryan Lekivetz" userId="d3f0faac-2ccc-4255-bb2f-d8a11ac9f638" providerId="ADAL" clId="{3D15D5C9-6BDA-4097-80E2-EC5A062EC905}" dt="2022-07-28T17:16:52.036" v="294" actId="5793"/>
          <ac:spMkLst>
            <pc:docMk/>
            <pc:sldMk cId="2060524217" sldId="263"/>
            <ac:spMk id="9" creationId="{D94321FD-F6BD-6745-82ED-FB7D1E9B77B5}"/>
          </ac:spMkLst>
        </pc:spChg>
        <pc:picChg chg="add mod">
          <ac:chgData name="Ryan Lekivetz" userId="d3f0faac-2ccc-4255-bb2f-d8a11ac9f638" providerId="ADAL" clId="{3D15D5C9-6BDA-4097-80E2-EC5A062EC905}" dt="2022-07-28T17:16:56.665" v="296" actId="1076"/>
          <ac:picMkLst>
            <pc:docMk/>
            <pc:sldMk cId="2060524217" sldId="263"/>
            <ac:picMk id="5" creationId="{8C6FA17A-AECC-438A-BF55-CC2D919E6893}"/>
          </ac:picMkLst>
        </pc:picChg>
      </pc:sldChg>
      <pc:sldChg chg="del">
        <pc:chgData name="Ryan Lekivetz" userId="d3f0faac-2ccc-4255-bb2f-d8a11ac9f638" providerId="ADAL" clId="{3D15D5C9-6BDA-4097-80E2-EC5A062EC905}" dt="2022-07-28T20:47:27.806" v="4638" actId="2696"/>
        <pc:sldMkLst>
          <pc:docMk/>
          <pc:sldMk cId="3368685718" sldId="264"/>
        </pc:sldMkLst>
      </pc:sldChg>
      <pc:sldChg chg="del">
        <pc:chgData name="Ryan Lekivetz" userId="d3f0faac-2ccc-4255-bb2f-d8a11ac9f638" providerId="ADAL" clId="{3D15D5C9-6BDA-4097-80E2-EC5A062EC905}" dt="2022-07-28T20:47:27.806" v="4638" actId="2696"/>
        <pc:sldMkLst>
          <pc:docMk/>
          <pc:sldMk cId="3422443710" sldId="265"/>
        </pc:sldMkLst>
      </pc:sldChg>
      <pc:sldChg chg="del">
        <pc:chgData name="Ryan Lekivetz" userId="d3f0faac-2ccc-4255-bb2f-d8a11ac9f638" providerId="ADAL" clId="{3D15D5C9-6BDA-4097-80E2-EC5A062EC905}" dt="2022-07-28T20:47:21.762" v="4637" actId="2696"/>
        <pc:sldMkLst>
          <pc:docMk/>
          <pc:sldMk cId="3956104489" sldId="266"/>
        </pc:sldMkLst>
      </pc:sldChg>
      <pc:sldChg chg="addSp delSp modSp new mod addCm">
        <pc:chgData name="Ryan Lekivetz" userId="d3f0faac-2ccc-4255-bb2f-d8a11ac9f638" providerId="ADAL" clId="{3D15D5C9-6BDA-4097-80E2-EC5A062EC905}" dt="2022-07-28T18:43:56.014" v="1410" actId="1076"/>
        <pc:sldMkLst>
          <pc:docMk/>
          <pc:sldMk cId="736768490" sldId="267"/>
        </pc:sldMkLst>
        <pc:spChg chg="mod">
          <ac:chgData name="Ryan Lekivetz" userId="d3f0faac-2ccc-4255-bb2f-d8a11ac9f638" providerId="ADAL" clId="{3D15D5C9-6BDA-4097-80E2-EC5A062EC905}" dt="2022-07-28T18:04:09.962" v="586" actId="20577"/>
          <ac:spMkLst>
            <pc:docMk/>
            <pc:sldMk cId="736768490" sldId="267"/>
            <ac:spMk id="2" creationId="{B744E56A-B106-4760-92E6-5E92AE861BFA}"/>
          </ac:spMkLst>
        </pc:spChg>
        <pc:spChg chg="del">
          <ac:chgData name="Ryan Lekivetz" userId="d3f0faac-2ccc-4255-bb2f-d8a11ac9f638" providerId="ADAL" clId="{3D15D5C9-6BDA-4097-80E2-EC5A062EC905}" dt="2022-07-28T18:02:24.935" v="575" actId="22"/>
          <ac:spMkLst>
            <pc:docMk/>
            <pc:sldMk cId="736768490" sldId="267"/>
            <ac:spMk id="3" creationId="{513652F5-053F-4674-85A3-824F7276D63D}"/>
          </ac:spMkLst>
        </pc:spChg>
        <pc:spChg chg="mod">
          <ac:chgData name="Ryan Lekivetz" userId="d3f0faac-2ccc-4255-bb2f-d8a11ac9f638" providerId="ADAL" clId="{3D15D5C9-6BDA-4097-80E2-EC5A062EC905}" dt="2022-07-28T18:35:16.244" v="802" actId="20577"/>
          <ac:spMkLst>
            <pc:docMk/>
            <pc:sldMk cId="736768490" sldId="267"/>
            <ac:spMk id="4" creationId="{43502DE8-B713-44C0-8A94-FC0197F61138}"/>
          </ac:spMkLst>
        </pc:spChg>
        <pc:spChg chg="add mod">
          <ac:chgData name="Ryan Lekivetz" userId="d3f0faac-2ccc-4255-bb2f-d8a11ac9f638" providerId="ADAL" clId="{3D15D5C9-6BDA-4097-80E2-EC5A062EC905}" dt="2022-07-28T18:36:43.486" v="882" actId="1076"/>
          <ac:spMkLst>
            <pc:docMk/>
            <pc:sldMk cId="736768490" sldId="267"/>
            <ac:spMk id="9" creationId="{4BB15185-1F19-4D75-AECB-DA43014C9336}"/>
          </ac:spMkLst>
        </pc:spChg>
        <pc:picChg chg="add mod ord">
          <ac:chgData name="Ryan Lekivetz" userId="d3f0faac-2ccc-4255-bb2f-d8a11ac9f638" providerId="ADAL" clId="{3D15D5C9-6BDA-4097-80E2-EC5A062EC905}" dt="2022-07-28T18:43:46.613" v="1407" actId="1076"/>
          <ac:picMkLst>
            <pc:docMk/>
            <pc:sldMk cId="736768490" sldId="267"/>
            <ac:picMk id="6" creationId="{86F88BE6-7CE0-43E6-877F-6B961BE3A440}"/>
          </ac:picMkLst>
        </pc:picChg>
        <pc:picChg chg="add mod">
          <ac:chgData name="Ryan Lekivetz" userId="d3f0faac-2ccc-4255-bb2f-d8a11ac9f638" providerId="ADAL" clId="{3D15D5C9-6BDA-4097-80E2-EC5A062EC905}" dt="2022-07-28T18:35:41.021" v="805" actId="1076"/>
          <ac:picMkLst>
            <pc:docMk/>
            <pc:sldMk cId="736768490" sldId="267"/>
            <ac:picMk id="8" creationId="{8B925E51-1C3B-435C-BE9C-95FBD367843F}"/>
          </ac:picMkLst>
        </pc:picChg>
        <pc:picChg chg="add mod">
          <ac:chgData name="Ryan Lekivetz" userId="d3f0faac-2ccc-4255-bb2f-d8a11ac9f638" providerId="ADAL" clId="{3D15D5C9-6BDA-4097-80E2-EC5A062EC905}" dt="2022-07-28T18:43:56.014" v="1410" actId="1076"/>
          <ac:picMkLst>
            <pc:docMk/>
            <pc:sldMk cId="736768490" sldId="267"/>
            <ac:picMk id="11" creationId="{DA7D3BA4-7A8E-4019-A79F-966B610806B8}"/>
          </ac:picMkLst>
        </pc:picChg>
      </pc:sldChg>
      <pc:sldChg chg="modSp new mod ord">
        <pc:chgData name="Ryan Lekivetz" userId="d3f0faac-2ccc-4255-bb2f-d8a11ac9f638" providerId="ADAL" clId="{3D15D5C9-6BDA-4097-80E2-EC5A062EC905}" dt="2022-07-29T18:40:56.860" v="4958" actId="15"/>
        <pc:sldMkLst>
          <pc:docMk/>
          <pc:sldMk cId="622130516" sldId="268"/>
        </pc:sldMkLst>
        <pc:spChg chg="mod">
          <ac:chgData name="Ryan Lekivetz" userId="d3f0faac-2ccc-4255-bb2f-d8a11ac9f638" providerId="ADAL" clId="{3D15D5C9-6BDA-4097-80E2-EC5A062EC905}" dt="2022-07-28T17:17:09.954" v="305" actId="20577"/>
          <ac:spMkLst>
            <pc:docMk/>
            <pc:sldMk cId="622130516" sldId="268"/>
            <ac:spMk id="2" creationId="{B0D2817B-FBF8-4730-B084-6EC341FD11B4}"/>
          </ac:spMkLst>
        </pc:spChg>
        <pc:spChg chg="mod">
          <ac:chgData name="Ryan Lekivetz" userId="d3f0faac-2ccc-4255-bb2f-d8a11ac9f638" providerId="ADAL" clId="{3D15D5C9-6BDA-4097-80E2-EC5A062EC905}" dt="2022-07-29T18:40:56.860" v="4958" actId="15"/>
          <ac:spMkLst>
            <pc:docMk/>
            <pc:sldMk cId="622130516" sldId="268"/>
            <ac:spMk id="3" creationId="{58D0A2BC-72B9-4740-8C87-391522B2AE3D}"/>
          </ac:spMkLst>
        </pc:spChg>
      </pc:sldChg>
      <pc:sldChg chg="modSp new mod">
        <pc:chgData name="Ryan Lekivetz" userId="d3f0faac-2ccc-4255-bb2f-d8a11ac9f638" providerId="ADAL" clId="{3D15D5C9-6BDA-4097-80E2-EC5A062EC905}" dt="2022-07-28T18:05:31.311" v="676" actId="20577"/>
        <pc:sldMkLst>
          <pc:docMk/>
          <pc:sldMk cId="728375472" sldId="269"/>
        </pc:sldMkLst>
        <pc:spChg chg="mod">
          <ac:chgData name="Ryan Lekivetz" userId="d3f0faac-2ccc-4255-bb2f-d8a11ac9f638" providerId="ADAL" clId="{3D15D5C9-6BDA-4097-80E2-EC5A062EC905}" dt="2022-07-28T18:05:13.126" v="637" actId="20577"/>
          <ac:spMkLst>
            <pc:docMk/>
            <pc:sldMk cId="728375472" sldId="269"/>
            <ac:spMk id="2" creationId="{E53E1FFB-D296-4B04-B83A-7BB3594E9530}"/>
          </ac:spMkLst>
        </pc:spChg>
        <pc:spChg chg="mod">
          <ac:chgData name="Ryan Lekivetz" userId="d3f0faac-2ccc-4255-bb2f-d8a11ac9f638" providerId="ADAL" clId="{3D15D5C9-6BDA-4097-80E2-EC5A062EC905}" dt="2022-07-28T18:05:31.311" v="676" actId="20577"/>
          <ac:spMkLst>
            <pc:docMk/>
            <pc:sldMk cId="728375472" sldId="269"/>
            <ac:spMk id="3" creationId="{52EC2581-95BD-4D27-BF10-6B0BB1857BCC}"/>
          </ac:spMkLst>
        </pc:spChg>
      </pc:sldChg>
      <pc:sldChg chg="modSp add mod">
        <pc:chgData name="Ryan Lekivetz" userId="d3f0faac-2ccc-4255-bb2f-d8a11ac9f638" providerId="ADAL" clId="{3D15D5C9-6BDA-4097-80E2-EC5A062EC905}" dt="2022-07-28T18:35:03.460" v="783" actId="20577"/>
        <pc:sldMkLst>
          <pc:docMk/>
          <pc:sldMk cId="1578075865" sldId="270"/>
        </pc:sldMkLst>
        <pc:spChg chg="mod">
          <ac:chgData name="Ryan Lekivetz" userId="d3f0faac-2ccc-4255-bb2f-d8a11ac9f638" providerId="ADAL" clId="{3D15D5C9-6BDA-4097-80E2-EC5A062EC905}" dt="2022-07-28T18:35:03.460" v="783" actId="20577"/>
          <ac:spMkLst>
            <pc:docMk/>
            <pc:sldMk cId="1578075865" sldId="270"/>
            <ac:spMk id="3" creationId="{52EC2581-95BD-4D27-BF10-6B0BB1857BCC}"/>
          </ac:spMkLst>
        </pc:spChg>
      </pc:sldChg>
      <pc:sldChg chg="modSp add mod">
        <pc:chgData name="Ryan Lekivetz" userId="d3f0faac-2ccc-4255-bb2f-d8a11ac9f638" providerId="ADAL" clId="{3D15D5C9-6BDA-4097-80E2-EC5A062EC905}" dt="2022-07-28T20:01:51.122" v="2809" actId="20577"/>
        <pc:sldMkLst>
          <pc:docMk/>
          <pc:sldMk cId="496818139" sldId="271"/>
        </pc:sldMkLst>
        <pc:spChg chg="mod">
          <ac:chgData name="Ryan Lekivetz" userId="d3f0faac-2ccc-4255-bb2f-d8a11ac9f638" providerId="ADAL" clId="{3D15D5C9-6BDA-4097-80E2-EC5A062EC905}" dt="2022-07-28T20:01:51.122" v="2809" actId="20577"/>
          <ac:spMkLst>
            <pc:docMk/>
            <pc:sldMk cId="496818139" sldId="271"/>
            <ac:spMk id="3" creationId="{52EC2581-95BD-4D27-BF10-6B0BB1857BCC}"/>
          </ac:spMkLst>
        </pc:spChg>
      </pc:sldChg>
      <pc:sldChg chg="addSp delSp modSp new mod modClrScheme chgLayout">
        <pc:chgData name="Ryan Lekivetz" userId="d3f0faac-2ccc-4255-bb2f-d8a11ac9f638" providerId="ADAL" clId="{3D15D5C9-6BDA-4097-80E2-EC5A062EC905}" dt="2022-07-29T18:10:17.565" v="4944" actId="1076"/>
        <pc:sldMkLst>
          <pc:docMk/>
          <pc:sldMk cId="3120502612" sldId="272"/>
        </pc:sldMkLst>
        <pc:spChg chg="del">
          <ac:chgData name="Ryan Lekivetz" userId="d3f0faac-2ccc-4255-bb2f-d8a11ac9f638" providerId="ADAL" clId="{3D15D5C9-6BDA-4097-80E2-EC5A062EC905}" dt="2022-07-28T18:37:38.793" v="885" actId="26606"/>
          <ac:spMkLst>
            <pc:docMk/>
            <pc:sldMk cId="3120502612" sldId="272"/>
            <ac:spMk id="2" creationId="{38434AC4-DEDA-491E-B93E-FE4779EB7379}"/>
          </ac:spMkLst>
        </pc:spChg>
        <pc:spChg chg="del">
          <ac:chgData name="Ryan Lekivetz" userId="d3f0faac-2ccc-4255-bb2f-d8a11ac9f638" providerId="ADAL" clId="{3D15D5C9-6BDA-4097-80E2-EC5A062EC905}" dt="2022-07-28T18:37:33.933" v="884" actId="22"/>
          <ac:spMkLst>
            <pc:docMk/>
            <pc:sldMk cId="3120502612" sldId="272"/>
            <ac:spMk id="3" creationId="{4C76A028-D6E5-400F-B89E-2F809C1EAA31}"/>
          </ac:spMkLst>
        </pc:spChg>
        <pc:spChg chg="del">
          <ac:chgData name="Ryan Lekivetz" userId="d3f0faac-2ccc-4255-bb2f-d8a11ac9f638" providerId="ADAL" clId="{3D15D5C9-6BDA-4097-80E2-EC5A062EC905}" dt="2022-07-28T18:37:38.793" v="885" actId="26606"/>
          <ac:spMkLst>
            <pc:docMk/>
            <pc:sldMk cId="3120502612" sldId="272"/>
            <ac:spMk id="4" creationId="{E2A70EB3-4D4D-4DAA-985A-BD08061C2B4F}"/>
          </ac:spMkLst>
        </pc:spChg>
        <pc:spChg chg="add mod">
          <ac:chgData name="Ryan Lekivetz" userId="d3f0faac-2ccc-4255-bb2f-d8a11ac9f638" providerId="ADAL" clId="{3D15D5C9-6BDA-4097-80E2-EC5A062EC905}" dt="2022-07-29T18:10:04.381" v="4939" actId="478"/>
          <ac:spMkLst>
            <pc:docMk/>
            <pc:sldMk cId="3120502612" sldId="272"/>
            <ac:spMk id="8" creationId="{839274BD-2D59-4183-A37A-8E172190A5AE}"/>
          </ac:spMkLst>
        </pc:spChg>
        <pc:spChg chg="add mod">
          <ac:chgData name="Ryan Lekivetz" userId="d3f0faac-2ccc-4255-bb2f-d8a11ac9f638" providerId="ADAL" clId="{3D15D5C9-6BDA-4097-80E2-EC5A062EC905}" dt="2022-07-28T23:26:19.047" v="4803" actId="20577"/>
          <ac:spMkLst>
            <pc:docMk/>
            <pc:sldMk cId="3120502612" sldId="272"/>
            <ac:spMk id="11" creationId="{9C826581-D825-EC15-6D4B-4F9577817B44}"/>
          </ac:spMkLst>
        </pc:spChg>
        <pc:spChg chg="add mod">
          <ac:chgData name="Ryan Lekivetz" userId="d3f0faac-2ccc-4255-bb2f-d8a11ac9f638" providerId="ADAL" clId="{3D15D5C9-6BDA-4097-80E2-EC5A062EC905}" dt="2022-07-28T19:48:52.488" v="2016" actId="20577"/>
          <ac:spMkLst>
            <pc:docMk/>
            <pc:sldMk cId="3120502612" sldId="272"/>
            <ac:spMk id="13" creationId="{7707AB35-395E-6475-472D-36A64227EEF3}"/>
          </ac:spMkLst>
        </pc:spChg>
        <pc:spChg chg="add mod">
          <ac:chgData name="Ryan Lekivetz" userId="d3f0faac-2ccc-4255-bb2f-d8a11ac9f638" providerId="ADAL" clId="{3D15D5C9-6BDA-4097-80E2-EC5A062EC905}" dt="2022-07-28T18:37:55.613" v="911" actId="20577"/>
          <ac:spMkLst>
            <pc:docMk/>
            <pc:sldMk cId="3120502612" sldId="272"/>
            <ac:spMk id="15" creationId="{5894D44D-6D5B-1D2D-0099-8554585CA790}"/>
          </ac:spMkLst>
        </pc:spChg>
        <pc:picChg chg="add del mod ord">
          <ac:chgData name="Ryan Lekivetz" userId="d3f0faac-2ccc-4255-bb2f-d8a11ac9f638" providerId="ADAL" clId="{3D15D5C9-6BDA-4097-80E2-EC5A062EC905}" dt="2022-07-29T18:10:04.381" v="4939" actId="478"/>
          <ac:picMkLst>
            <pc:docMk/>
            <pc:sldMk cId="3120502612" sldId="272"/>
            <ac:picMk id="6" creationId="{DE400669-EFF1-4E20-BFE6-469F8CD4E15A}"/>
          </ac:picMkLst>
        </pc:picChg>
        <pc:picChg chg="add mod">
          <ac:chgData name="Ryan Lekivetz" userId="d3f0faac-2ccc-4255-bb2f-d8a11ac9f638" providerId="ADAL" clId="{3D15D5C9-6BDA-4097-80E2-EC5A062EC905}" dt="2022-07-29T18:10:17.565" v="4944" actId="1076"/>
          <ac:picMkLst>
            <pc:docMk/>
            <pc:sldMk cId="3120502612" sldId="272"/>
            <ac:picMk id="10" creationId="{99887BE6-40E0-4F8C-B6D8-F37930ED93EB}"/>
          </ac:picMkLst>
        </pc:picChg>
      </pc:sldChg>
      <pc:sldChg chg="addSp delSp modSp new mod modClrScheme chgLayout">
        <pc:chgData name="Ryan Lekivetz" userId="d3f0faac-2ccc-4255-bb2f-d8a11ac9f638" providerId="ADAL" clId="{3D15D5C9-6BDA-4097-80E2-EC5A062EC905}" dt="2022-07-28T20:08:34.104" v="3200" actId="20577"/>
        <pc:sldMkLst>
          <pc:docMk/>
          <pc:sldMk cId="2886238785" sldId="273"/>
        </pc:sldMkLst>
        <pc:spChg chg="del mod ord">
          <ac:chgData name="Ryan Lekivetz" userId="d3f0faac-2ccc-4255-bb2f-d8a11ac9f638" providerId="ADAL" clId="{3D15D5C9-6BDA-4097-80E2-EC5A062EC905}" dt="2022-07-28T18:39:22.482" v="1009" actId="700"/>
          <ac:spMkLst>
            <pc:docMk/>
            <pc:sldMk cId="2886238785" sldId="273"/>
            <ac:spMk id="2" creationId="{BD423FF8-7227-40D3-9B67-CFE09947AE4B}"/>
          </ac:spMkLst>
        </pc:spChg>
        <pc:spChg chg="del">
          <ac:chgData name="Ryan Lekivetz" userId="d3f0faac-2ccc-4255-bb2f-d8a11ac9f638" providerId="ADAL" clId="{3D15D5C9-6BDA-4097-80E2-EC5A062EC905}" dt="2022-07-28T18:39:22.482" v="1009" actId="700"/>
          <ac:spMkLst>
            <pc:docMk/>
            <pc:sldMk cId="2886238785" sldId="273"/>
            <ac:spMk id="3" creationId="{5C0A48A4-17D2-4886-8439-5DABF3BB18BF}"/>
          </ac:spMkLst>
        </pc:spChg>
        <pc:spChg chg="del mod ord">
          <ac:chgData name="Ryan Lekivetz" userId="d3f0faac-2ccc-4255-bb2f-d8a11ac9f638" providerId="ADAL" clId="{3D15D5C9-6BDA-4097-80E2-EC5A062EC905}" dt="2022-07-28T18:39:22.482" v="1009" actId="700"/>
          <ac:spMkLst>
            <pc:docMk/>
            <pc:sldMk cId="2886238785" sldId="273"/>
            <ac:spMk id="4" creationId="{03E38CE5-3606-42B9-A160-397A32E0D9C1}"/>
          </ac:spMkLst>
        </pc:spChg>
        <pc:spChg chg="del mod ord">
          <ac:chgData name="Ryan Lekivetz" userId="d3f0faac-2ccc-4255-bb2f-d8a11ac9f638" providerId="ADAL" clId="{3D15D5C9-6BDA-4097-80E2-EC5A062EC905}" dt="2022-07-28T18:39:22.482" v="1009" actId="700"/>
          <ac:spMkLst>
            <pc:docMk/>
            <pc:sldMk cId="2886238785" sldId="273"/>
            <ac:spMk id="5" creationId="{58E968F2-15B7-4E43-B02E-39F1C0EE3FA6}"/>
          </ac:spMkLst>
        </pc:spChg>
        <pc:spChg chg="add mod ord">
          <ac:chgData name="Ryan Lekivetz" userId="d3f0faac-2ccc-4255-bb2f-d8a11ac9f638" providerId="ADAL" clId="{3D15D5C9-6BDA-4097-80E2-EC5A062EC905}" dt="2022-07-28T19:48:45.944" v="2015" actId="20577"/>
          <ac:spMkLst>
            <pc:docMk/>
            <pc:sldMk cId="2886238785" sldId="273"/>
            <ac:spMk id="6" creationId="{2A9F7967-898B-48A2-9D0F-33C4CFA1DC33}"/>
          </ac:spMkLst>
        </pc:spChg>
        <pc:spChg chg="add mod ord">
          <ac:chgData name="Ryan Lekivetz" userId="d3f0faac-2ccc-4255-bb2f-d8a11ac9f638" providerId="ADAL" clId="{3D15D5C9-6BDA-4097-80E2-EC5A062EC905}" dt="2022-07-28T20:08:34.104" v="3200" actId="20577"/>
          <ac:spMkLst>
            <pc:docMk/>
            <pc:sldMk cId="2886238785" sldId="273"/>
            <ac:spMk id="7" creationId="{06FBF1FA-991C-4574-85EB-8034C2CBC05F}"/>
          </ac:spMkLst>
        </pc:spChg>
        <pc:spChg chg="add mod ord">
          <ac:chgData name="Ryan Lekivetz" userId="d3f0faac-2ccc-4255-bb2f-d8a11ac9f638" providerId="ADAL" clId="{3D15D5C9-6BDA-4097-80E2-EC5A062EC905}" dt="2022-07-28T18:39:22.482" v="1009" actId="700"/>
          <ac:spMkLst>
            <pc:docMk/>
            <pc:sldMk cId="2886238785" sldId="273"/>
            <ac:spMk id="8" creationId="{B49D0B7D-B0D6-4E58-88D2-EA94495EA63E}"/>
          </ac:spMkLst>
        </pc:spChg>
      </pc:sldChg>
      <pc:sldChg chg="addSp delSp modSp new mod modClrScheme chgLayout">
        <pc:chgData name="Ryan Lekivetz" userId="d3f0faac-2ccc-4255-bb2f-d8a11ac9f638" providerId="ADAL" clId="{3D15D5C9-6BDA-4097-80E2-EC5A062EC905}" dt="2022-07-29T18:10:46.140" v="4949" actId="1076"/>
        <pc:sldMkLst>
          <pc:docMk/>
          <pc:sldMk cId="1119484117" sldId="274"/>
        </pc:sldMkLst>
        <pc:spChg chg="del mod ord">
          <ac:chgData name="Ryan Lekivetz" userId="d3f0faac-2ccc-4255-bb2f-d8a11ac9f638" providerId="ADAL" clId="{3D15D5C9-6BDA-4097-80E2-EC5A062EC905}" dt="2022-07-28T18:43:09.620" v="1403" actId="700"/>
          <ac:spMkLst>
            <pc:docMk/>
            <pc:sldMk cId="1119484117" sldId="274"/>
            <ac:spMk id="2" creationId="{6EF0A41C-7657-4AFE-BC93-2F42E3FF92BE}"/>
          </ac:spMkLst>
        </pc:spChg>
        <pc:spChg chg="del mod ord">
          <ac:chgData name="Ryan Lekivetz" userId="d3f0faac-2ccc-4255-bb2f-d8a11ac9f638" providerId="ADAL" clId="{3D15D5C9-6BDA-4097-80E2-EC5A062EC905}" dt="2022-07-28T18:43:09.620" v="1403" actId="700"/>
          <ac:spMkLst>
            <pc:docMk/>
            <pc:sldMk cId="1119484117" sldId="274"/>
            <ac:spMk id="3" creationId="{F1AFD21B-7F51-4BCB-A5EA-A9983D69F1EE}"/>
          </ac:spMkLst>
        </pc:spChg>
        <pc:spChg chg="del mod ord">
          <ac:chgData name="Ryan Lekivetz" userId="d3f0faac-2ccc-4255-bb2f-d8a11ac9f638" providerId="ADAL" clId="{3D15D5C9-6BDA-4097-80E2-EC5A062EC905}" dt="2022-07-28T18:43:09.620" v="1403" actId="700"/>
          <ac:spMkLst>
            <pc:docMk/>
            <pc:sldMk cId="1119484117" sldId="274"/>
            <ac:spMk id="4" creationId="{E20C5F7A-E8CF-4C92-9915-12BEEDFD42D2}"/>
          </ac:spMkLst>
        </pc:spChg>
        <pc:spChg chg="add mod ord">
          <ac:chgData name="Ryan Lekivetz" userId="d3f0faac-2ccc-4255-bb2f-d8a11ac9f638" providerId="ADAL" clId="{3D15D5C9-6BDA-4097-80E2-EC5A062EC905}" dt="2022-07-28T18:51:13.369" v="1417" actId="20577"/>
          <ac:spMkLst>
            <pc:docMk/>
            <pc:sldMk cId="1119484117" sldId="274"/>
            <ac:spMk id="5" creationId="{364ECF1D-6E8F-4AFB-9BE4-AA4BC46B03B8}"/>
          </ac:spMkLst>
        </pc:spChg>
        <pc:spChg chg="add del mod ord">
          <ac:chgData name="Ryan Lekivetz" userId="d3f0faac-2ccc-4255-bb2f-d8a11ac9f638" providerId="ADAL" clId="{3D15D5C9-6BDA-4097-80E2-EC5A062EC905}" dt="2022-07-28T18:51:10.355" v="1412" actId="22"/>
          <ac:spMkLst>
            <pc:docMk/>
            <pc:sldMk cId="1119484117" sldId="274"/>
            <ac:spMk id="6" creationId="{74E45884-D07E-49F0-AC15-581198D2CA74}"/>
          </ac:spMkLst>
        </pc:spChg>
        <pc:spChg chg="add mod ord">
          <ac:chgData name="Ryan Lekivetz" userId="d3f0faac-2ccc-4255-bb2f-d8a11ac9f638" providerId="ADAL" clId="{3D15D5C9-6BDA-4097-80E2-EC5A062EC905}" dt="2022-07-28T20:09:51.240" v="3427" actId="20577"/>
          <ac:spMkLst>
            <pc:docMk/>
            <pc:sldMk cId="1119484117" sldId="274"/>
            <ac:spMk id="7" creationId="{78C7E21F-F24E-493D-BCA1-CBD5D313D167}"/>
          </ac:spMkLst>
        </pc:spChg>
        <pc:spChg chg="add mod ord">
          <ac:chgData name="Ryan Lekivetz" userId="d3f0faac-2ccc-4255-bb2f-d8a11ac9f638" providerId="ADAL" clId="{3D15D5C9-6BDA-4097-80E2-EC5A062EC905}" dt="2022-07-28T18:43:09.620" v="1403" actId="700"/>
          <ac:spMkLst>
            <pc:docMk/>
            <pc:sldMk cId="1119484117" sldId="274"/>
            <ac:spMk id="8" creationId="{2F0AB3EE-CB42-4254-B1B1-A2AE511226A2}"/>
          </ac:spMkLst>
        </pc:spChg>
        <pc:spChg chg="add mod">
          <ac:chgData name="Ryan Lekivetz" userId="d3f0faac-2ccc-4255-bb2f-d8a11ac9f638" providerId="ADAL" clId="{3D15D5C9-6BDA-4097-80E2-EC5A062EC905}" dt="2022-07-29T18:10:37.839" v="4945" actId="478"/>
          <ac:spMkLst>
            <pc:docMk/>
            <pc:sldMk cId="1119484117" sldId="274"/>
            <ac:spMk id="12" creationId="{22DDA780-3400-4375-8B43-476FFE8D49D3}"/>
          </ac:spMkLst>
        </pc:spChg>
        <pc:picChg chg="add del mod ord">
          <ac:chgData name="Ryan Lekivetz" userId="d3f0faac-2ccc-4255-bb2f-d8a11ac9f638" providerId="ADAL" clId="{3D15D5C9-6BDA-4097-80E2-EC5A062EC905}" dt="2022-07-29T18:10:37.839" v="4945" actId="478"/>
          <ac:picMkLst>
            <pc:docMk/>
            <pc:sldMk cId="1119484117" sldId="274"/>
            <ac:picMk id="10" creationId="{F84FC0A0-4FED-40A1-BF62-621CA42A5148}"/>
          </ac:picMkLst>
        </pc:picChg>
        <pc:picChg chg="add mod">
          <ac:chgData name="Ryan Lekivetz" userId="d3f0faac-2ccc-4255-bb2f-d8a11ac9f638" providerId="ADAL" clId="{3D15D5C9-6BDA-4097-80E2-EC5A062EC905}" dt="2022-07-29T18:10:46.140" v="4949" actId="1076"/>
          <ac:picMkLst>
            <pc:docMk/>
            <pc:sldMk cId="1119484117" sldId="274"/>
            <ac:picMk id="14" creationId="{1E8C8B37-B318-4F6F-AA34-B301F4880C14}"/>
          </ac:picMkLst>
        </pc:picChg>
      </pc:sldChg>
      <pc:sldChg chg="modSp mod">
        <pc:chgData name="Ryan Lekivetz" userId="d3f0faac-2ccc-4255-bb2f-d8a11ac9f638" providerId="ADAL" clId="{3D15D5C9-6BDA-4097-80E2-EC5A062EC905}" dt="2022-07-28T20:13:58.863" v="3648" actId="20577"/>
        <pc:sldMkLst>
          <pc:docMk/>
          <pc:sldMk cId="3085977031" sldId="275"/>
        </pc:sldMkLst>
        <pc:spChg chg="mod">
          <ac:chgData name="Ryan Lekivetz" userId="d3f0faac-2ccc-4255-bb2f-d8a11ac9f638" providerId="ADAL" clId="{3D15D5C9-6BDA-4097-80E2-EC5A062EC905}" dt="2022-07-28T19:48:40.999" v="2014" actId="20577"/>
          <ac:spMkLst>
            <pc:docMk/>
            <pc:sldMk cId="3085977031" sldId="275"/>
            <ac:spMk id="6" creationId="{2A9F7967-898B-48A2-9D0F-33C4CFA1DC33}"/>
          </ac:spMkLst>
        </pc:spChg>
        <pc:spChg chg="mod">
          <ac:chgData name="Ryan Lekivetz" userId="d3f0faac-2ccc-4255-bb2f-d8a11ac9f638" providerId="ADAL" clId="{3D15D5C9-6BDA-4097-80E2-EC5A062EC905}" dt="2022-07-28T20:13:58.863" v="3648" actId="20577"/>
          <ac:spMkLst>
            <pc:docMk/>
            <pc:sldMk cId="3085977031" sldId="275"/>
            <ac:spMk id="7" creationId="{06FBF1FA-991C-4574-85EB-8034C2CBC05F}"/>
          </ac:spMkLst>
        </pc:spChg>
      </pc:sldChg>
      <pc:sldChg chg="addSp delSp modSp new mod modClrScheme chgLayout">
        <pc:chgData name="Ryan Lekivetz" userId="d3f0faac-2ccc-4255-bb2f-d8a11ac9f638" providerId="ADAL" clId="{3D15D5C9-6BDA-4097-80E2-EC5A062EC905}" dt="2022-07-28T23:28:52.264" v="4914" actId="20577"/>
        <pc:sldMkLst>
          <pc:docMk/>
          <pc:sldMk cId="4085555385" sldId="276"/>
        </pc:sldMkLst>
        <pc:spChg chg="del mod ord">
          <ac:chgData name="Ryan Lekivetz" userId="d3f0faac-2ccc-4255-bb2f-d8a11ac9f638" providerId="ADAL" clId="{3D15D5C9-6BDA-4097-80E2-EC5A062EC905}" dt="2022-07-28T19:42:40.522" v="1759" actId="700"/>
          <ac:spMkLst>
            <pc:docMk/>
            <pc:sldMk cId="4085555385" sldId="276"/>
            <ac:spMk id="2" creationId="{BC5F91C0-8B2F-4656-9DC0-61F7440A3C3E}"/>
          </ac:spMkLst>
        </pc:spChg>
        <pc:spChg chg="del mod ord">
          <ac:chgData name="Ryan Lekivetz" userId="d3f0faac-2ccc-4255-bb2f-d8a11ac9f638" providerId="ADAL" clId="{3D15D5C9-6BDA-4097-80E2-EC5A062EC905}" dt="2022-07-28T19:42:40.522" v="1759" actId="700"/>
          <ac:spMkLst>
            <pc:docMk/>
            <pc:sldMk cId="4085555385" sldId="276"/>
            <ac:spMk id="3" creationId="{E10005F1-1258-451E-B65A-DFAE6047CF70}"/>
          </ac:spMkLst>
        </pc:spChg>
        <pc:spChg chg="del mod ord">
          <ac:chgData name="Ryan Lekivetz" userId="d3f0faac-2ccc-4255-bb2f-d8a11ac9f638" providerId="ADAL" clId="{3D15D5C9-6BDA-4097-80E2-EC5A062EC905}" dt="2022-07-28T19:42:40.522" v="1759" actId="700"/>
          <ac:spMkLst>
            <pc:docMk/>
            <pc:sldMk cId="4085555385" sldId="276"/>
            <ac:spMk id="4" creationId="{3C2EBDED-6BAE-4261-9E04-6F117D1EE085}"/>
          </ac:spMkLst>
        </pc:spChg>
        <pc:spChg chg="add mod ord">
          <ac:chgData name="Ryan Lekivetz" userId="d3f0faac-2ccc-4255-bb2f-d8a11ac9f638" providerId="ADAL" clId="{3D15D5C9-6BDA-4097-80E2-EC5A062EC905}" dt="2022-07-28T19:48:32.838" v="2010" actId="20577"/>
          <ac:spMkLst>
            <pc:docMk/>
            <pc:sldMk cId="4085555385" sldId="276"/>
            <ac:spMk id="5" creationId="{50EF8DC1-A810-4BF4-9B45-7817F180ABDE}"/>
          </ac:spMkLst>
        </pc:spChg>
        <pc:spChg chg="add del mod ord">
          <ac:chgData name="Ryan Lekivetz" userId="d3f0faac-2ccc-4255-bb2f-d8a11ac9f638" providerId="ADAL" clId="{3D15D5C9-6BDA-4097-80E2-EC5A062EC905}" dt="2022-07-28T19:43:12.720" v="1770" actId="22"/>
          <ac:spMkLst>
            <pc:docMk/>
            <pc:sldMk cId="4085555385" sldId="276"/>
            <ac:spMk id="6" creationId="{B28CC7DF-958F-4E59-BFBC-2B7FED92EA67}"/>
          </ac:spMkLst>
        </pc:spChg>
        <pc:spChg chg="add mod ord">
          <ac:chgData name="Ryan Lekivetz" userId="d3f0faac-2ccc-4255-bb2f-d8a11ac9f638" providerId="ADAL" clId="{3D15D5C9-6BDA-4097-80E2-EC5A062EC905}" dt="2022-07-28T23:28:52.264" v="4914" actId="20577"/>
          <ac:spMkLst>
            <pc:docMk/>
            <pc:sldMk cId="4085555385" sldId="276"/>
            <ac:spMk id="7" creationId="{84D0F759-5BE3-458C-8860-29129AD8FA31}"/>
          </ac:spMkLst>
        </pc:spChg>
        <pc:spChg chg="add mod ord">
          <ac:chgData name="Ryan Lekivetz" userId="d3f0faac-2ccc-4255-bb2f-d8a11ac9f638" providerId="ADAL" clId="{3D15D5C9-6BDA-4097-80E2-EC5A062EC905}" dt="2022-07-28T19:42:40.522" v="1759" actId="700"/>
          <ac:spMkLst>
            <pc:docMk/>
            <pc:sldMk cId="4085555385" sldId="276"/>
            <ac:spMk id="8" creationId="{46A3428A-12D5-4F17-8084-ECE6B9150C4E}"/>
          </ac:spMkLst>
        </pc:spChg>
        <pc:picChg chg="add mod ord">
          <ac:chgData name="Ryan Lekivetz" userId="d3f0faac-2ccc-4255-bb2f-d8a11ac9f638" providerId="ADAL" clId="{3D15D5C9-6BDA-4097-80E2-EC5A062EC905}" dt="2022-07-28T19:43:12.720" v="1770" actId="22"/>
          <ac:picMkLst>
            <pc:docMk/>
            <pc:sldMk cId="4085555385" sldId="276"/>
            <ac:picMk id="10" creationId="{4575D3DD-EFA7-44D9-89C5-854E24C72A86}"/>
          </ac:picMkLst>
        </pc:picChg>
      </pc:sldChg>
      <pc:sldChg chg="addSp delSp modSp new mod">
        <pc:chgData name="Ryan Lekivetz" userId="d3f0faac-2ccc-4255-bb2f-d8a11ac9f638" providerId="ADAL" clId="{3D15D5C9-6BDA-4097-80E2-EC5A062EC905}" dt="2022-07-29T18:11:11.812" v="4952" actId="1076"/>
        <pc:sldMkLst>
          <pc:docMk/>
          <pc:sldMk cId="1306237519" sldId="277"/>
        </pc:sldMkLst>
        <pc:spChg chg="del">
          <ac:chgData name="Ryan Lekivetz" userId="d3f0faac-2ccc-4255-bb2f-d8a11ac9f638" providerId="ADAL" clId="{3D15D5C9-6BDA-4097-80E2-EC5A062EC905}" dt="2022-07-28T19:45:43.469" v="1772" actId="22"/>
          <ac:spMkLst>
            <pc:docMk/>
            <pc:sldMk cId="1306237519" sldId="277"/>
            <ac:spMk id="2" creationId="{06B25799-8B82-44F3-B831-E8F0D9638153}"/>
          </ac:spMkLst>
        </pc:spChg>
        <pc:spChg chg="mod">
          <ac:chgData name="Ryan Lekivetz" userId="d3f0faac-2ccc-4255-bb2f-d8a11ac9f638" providerId="ADAL" clId="{3D15D5C9-6BDA-4097-80E2-EC5A062EC905}" dt="2022-07-29T18:11:05.741" v="4950" actId="14100"/>
          <ac:spMkLst>
            <pc:docMk/>
            <pc:sldMk cId="1306237519" sldId="277"/>
            <ac:spMk id="3" creationId="{ECDF6C9F-B903-4D17-A1A7-113E3BEB89BA}"/>
          </ac:spMkLst>
        </pc:spChg>
        <pc:spChg chg="mod">
          <ac:chgData name="Ryan Lekivetz" userId="d3f0faac-2ccc-4255-bb2f-d8a11ac9f638" providerId="ADAL" clId="{3D15D5C9-6BDA-4097-80E2-EC5A062EC905}" dt="2022-07-28T19:48:35.532" v="2011" actId="20577"/>
          <ac:spMkLst>
            <pc:docMk/>
            <pc:sldMk cId="1306237519" sldId="277"/>
            <ac:spMk id="4" creationId="{8C1F1E47-EDA2-4F30-9FB2-2CC36B9A78B1}"/>
          </ac:spMkLst>
        </pc:spChg>
        <pc:spChg chg="mod">
          <ac:chgData name="Ryan Lekivetz" userId="d3f0faac-2ccc-4255-bb2f-d8a11ac9f638" providerId="ADAL" clId="{3D15D5C9-6BDA-4097-80E2-EC5A062EC905}" dt="2022-07-28T20:36:22.507" v="4237" actId="20577"/>
          <ac:spMkLst>
            <pc:docMk/>
            <pc:sldMk cId="1306237519" sldId="277"/>
            <ac:spMk id="5" creationId="{439C5E9F-2F79-4309-835A-1A9308455691}"/>
          </ac:spMkLst>
        </pc:spChg>
        <pc:picChg chg="add mod ord">
          <ac:chgData name="Ryan Lekivetz" userId="d3f0faac-2ccc-4255-bb2f-d8a11ac9f638" providerId="ADAL" clId="{3D15D5C9-6BDA-4097-80E2-EC5A062EC905}" dt="2022-07-29T18:11:11.812" v="4952" actId="1076"/>
          <ac:picMkLst>
            <pc:docMk/>
            <pc:sldMk cId="1306237519" sldId="277"/>
            <ac:picMk id="7" creationId="{C8F4EFC6-C829-4CED-B6D8-0D22F61C0F2D}"/>
          </ac:picMkLst>
        </pc:picChg>
      </pc:sldChg>
      <pc:sldChg chg="addSp delSp modSp new mod modClrScheme chgLayout">
        <pc:chgData name="Ryan Lekivetz" userId="d3f0faac-2ccc-4255-bb2f-d8a11ac9f638" providerId="ADAL" clId="{3D15D5C9-6BDA-4097-80E2-EC5A062EC905}" dt="2022-07-28T23:14:19.137" v="4707" actId="20577"/>
        <pc:sldMkLst>
          <pc:docMk/>
          <pc:sldMk cId="2570452986" sldId="278"/>
        </pc:sldMkLst>
        <pc:spChg chg="del">
          <ac:chgData name="Ryan Lekivetz" userId="d3f0faac-2ccc-4255-bb2f-d8a11ac9f638" providerId="ADAL" clId="{3D15D5C9-6BDA-4097-80E2-EC5A062EC905}" dt="2022-07-28T19:46:13.775" v="1802" actId="700"/>
          <ac:spMkLst>
            <pc:docMk/>
            <pc:sldMk cId="2570452986" sldId="278"/>
            <ac:spMk id="2" creationId="{37E53340-CD58-4C60-AB9F-BA1D855F4DAB}"/>
          </ac:spMkLst>
        </pc:spChg>
        <pc:spChg chg="del">
          <ac:chgData name="Ryan Lekivetz" userId="d3f0faac-2ccc-4255-bb2f-d8a11ac9f638" providerId="ADAL" clId="{3D15D5C9-6BDA-4097-80E2-EC5A062EC905}" dt="2022-07-28T19:46:13.775" v="1802" actId="700"/>
          <ac:spMkLst>
            <pc:docMk/>
            <pc:sldMk cId="2570452986" sldId="278"/>
            <ac:spMk id="3" creationId="{B709299E-98D0-45D0-BAA0-69F23B3BCF1A}"/>
          </ac:spMkLst>
        </pc:spChg>
        <pc:spChg chg="mod ord">
          <ac:chgData name="Ryan Lekivetz" userId="d3f0faac-2ccc-4255-bb2f-d8a11ac9f638" providerId="ADAL" clId="{3D15D5C9-6BDA-4097-80E2-EC5A062EC905}" dt="2022-07-28T19:46:22.283" v="1803" actId="700"/>
          <ac:spMkLst>
            <pc:docMk/>
            <pc:sldMk cId="2570452986" sldId="278"/>
            <ac:spMk id="4" creationId="{ED01B23A-FB8D-48AB-BD23-AECE791BC59D}"/>
          </ac:spMkLst>
        </pc:spChg>
        <pc:spChg chg="del mod ord">
          <ac:chgData name="Ryan Lekivetz" userId="d3f0faac-2ccc-4255-bb2f-d8a11ac9f638" providerId="ADAL" clId="{3D15D5C9-6BDA-4097-80E2-EC5A062EC905}" dt="2022-07-28T19:46:13.775" v="1802" actId="700"/>
          <ac:spMkLst>
            <pc:docMk/>
            <pc:sldMk cId="2570452986" sldId="278"/>
            <ac:spMk id="5" creationId="{43077604-8FA0-4F80-83C6-87DCD9837280}"/>
          </ac:spMkLst>
        </pc:spChg>
        <pc:spChg chg="add del mod ord">
          <ac:chgData name="Ryan Lekivetz" userId="d3f0faac-2ccc-4255-bb2f-d8a11ac9f638" providerId="ADAL" clId="{3D15D5C9-6BDA-4097-80E2-EC5A062EC905}" dt="2022-07-28T19:46:22.283" v="1803" actId="700"/>
          <ac:spMkLst>
            <pc:docMk/>
            <pc:sldMk cId="2570452986" sldId="278"/>
            <ac:spMk id="6" creationId="{C41CFBD9-8B13-46B8-8416-ED882C5E35DB}"/>
          </ac:spMkLst>
        </pc:spChg>
        <pc:spChg chg="add mod ord">
          <ac:chgData name="Ryan Lekivetz" userId="d3f0faac-2ccc-4255-bb2f-d8a11ac9f638" providerId="ADAL" clId="{3D15D5C9-6BDA-4097-80E2-EC5A062EC905}" dt="2022-07-28T23:14:19.137" v="4707" actId="20577"/>
          <ac:spMkLst>
            <pc:docMk/>
            <pc:sldMk cId="2570452986" sldId="278"/>
            <ac:spMk id="7" creationId="{61E6DC09-E6A4-4D6D-B6BF-E54B90A170EA}"/>
          </ac:spMkLst>
        </pc:spChg>
        <pc:spChg chg="add mod ord">
          <ac:chgData name="Ryan Lekivetz" userId="d3f0faac-2ccc-4255-bb2f-d8a11ac9f638" providerId="ADAL" clId="{3D15D5C9-6BDA-4097-80E2-EC5A062EC905}" dt="2022-07-28T19:46:22.283" v="1803" actId="700"/>
          <ac:spMkLst>
            <pc:docMk/>
            <pc:sldMk cId="2570452986" sldId="278"/>
            <ac:spMk id="8" creationId="{19206B35-9DF0-4F9C-9D43-90189CD27C32}"/>
          </ac:spMkLst>
        </pc:spChg>
      </pc:sldChg>
      <pc:sldChg chg="addSp delSp modSp new mod modClrScheme chgLayout">
        <pc:chgData name="Ryan Lekivetz" userId="d3f0faac-2ccc-4255-bb2f-d8a11ac9f638" providerId="ADAL" clId="{3D15D5C9-6BDA-4097-80E2-EC5A062EC905}" dt="2022-07-29T18:22:27.203" v="4955" actId="20577"/>
        <pc:sldMkLst>
          <pc:docMk/>
          <pc:sldMk cId="166958645" sldId="279"/>
        </pc:sldMkLst>
        <pc:spChg chg="del mod ord">
          <ac:chgData name="Ryan Lekivetz" userId="d3f0faac-2ccc-4255-bb2f-d8a11ac9f638" providerId="ADAL" clId="{3D15D5C9-6BDA-4097-80E2-EC5A062EC905}" dt="2022-07-28T19:48:20.641" v="1992" actId="700"/>
          <ac:spMkLst>
            <pc:docMk/>
            <pc:sldMk cId="166958645" sldId="279"/>
            <ac:spMk id="2" creationId="{904B46D3-4A12-45C2-872C-3453529A7E0A}"/>
          </ac:spMkLst>
        </pc:spChg>
        <pc:spChg chg="del mod ord">
          <ac:chgData name="Ryan Lekivetz" userId="d3f0faac-2ccc-4255-bb2f-d8a11ac9f638" providerId="ADAL" clId="{3D15D5C9-6BDA-4097-80E2-EC5A062EC905}" dt="2022-07-28T19:48:20.641" v="1992" actId="700"/>
          <ac:spMkLst>
            <pc:docMk/>
            <pc:sldMk cId="166958645" sldId="279"/>
            <ac:spMk id="3" creationId="{FDC8B681-B8B9-4B53-A88E-F449B374EF33}"/>
          </ac:spMkLst>
        </pc:spChg>
        <pc:spChg chg="del mod ord">
          <ac:chgData name="Ryan Lekivetz" userId="d3f0faac-2ccc-4255-bb2f-d8a11ac9f638" providerId="ADAL" clId="{3D15D5C9-6BDA-4097-80E2-EC5A062EC905}" dt="2022-07-28T19:48:20.641" v="1992" actId="700"/>
          <ac:spMkLst>
            <pc:docMk/>
            <pc:sldMk cId="166958645" sldId="279"/>
            <ac:spMk id="4" creationId="{DF1D6A32-9C30-4FF8-AF99-31FAD811E817}"/>
          </ac:spMkLst>
        </pc:spChg>
        <pc:spChg chg="add mod ord">
          <ac:chgData name="Ryan Lekivetz" userId="d3f0faac-2ccc-4255-bb2f-d8a11ac9f638" providerId="ADAL" clId="{3D15D5C9-6BDA-4097-80E2-EC5A062EC905}" dt="2022-07-28T19:50:36.477" v="2026" actId="20577"/>
          <ac:spMkLst>
            <pc:docMk/>
            <pc:sldMk cId="166958645" sldId="279"/>
            <ac:spMk id="5" creationId="{57298A77-FB1B-4E3D-ACBA-321282E163E4}"/>
          </ac:spMkLst>
        </pc:spChg>
        <pc:spChg chg="add del mod ord">
          <ac:chgData name="Ryan Lekivetz" userId="d3f0faac-2ccc-4255-bb2f-d8a11ac9f638" providerId="ADAL" clId="{3D15D5C9-6BDA-4097-80E2-EC5A062EC905}" dt="2022-07-28T19:49:57.345" v="2017" actId="22"/>
          <ac:spMkLst>
            <pc:docMk/>
            <pc:sldMk cId="166958645" sldId="279"/>
            <ac:spMk id="6" creationId="{BA33691A-29DA-4688-AC49-DE3E76515742}"/>
          </ac:spMkLst>
        </pc:spChg>
        <pc:spChg chg="add mod ord">
          <ac:chgData name="Ryan Lekivetz" userId="d3f0faac-2ccc-4255-bb2f-d8a11ac9f638" providerId="ADAL" clId="{3D15D5C9-6BDA-4097-80E2-EC5A062EC905}" dt="2022-07-29T18:22:27.203" v="4955" actId="20577"/>
          <ac:spMkLst>
            <pc:docMk/>
            <pc:sldMk cId="166958645" sldId="279"/>
            <ac:spMk id="7" creationId="{72BEDBFD-AFC5-4425-A1C1-14742CBDFF05}"/>
          </ac:spMkLst>
        </pc:spChg>
        <pc:spChg chg="add mod ord">
          <ac:chgData name="Ryan Lekivetz" userId="d3f0faac-2ccc-4255-bb2f-d8a11ac9f638" providerId="ADAL" clId="{3D15D5C9-6BDA-4097-80E2-EC5A062EC905}" dt="2022-07-28T20:36:17.064" v="4221" actId="20577"/>
          <ac:spMkLst>
            <pc:docMk/>
            <pc:sldMk cId="166958645" sldId="279"/>
            <ac:spMk id="8" creationId="{25DB72FB-DB38-4DC6-AD68-05B57485E357}"/>
          </ac:spMkLst>
        </pc:spChg>
        <pc:picChg chg="add mod ord">
          <ac:chgData name="Ryan Lekivetz" userId="d3f0faac-2ccc-4255-bb2f-d8a11ac9f638" providerId="ADAL" clId="{3D15D5C9-6BDA-4097-80E2-EC5A062EC905}" dt="2022-07-28T23:31:03.074" v="4921" actId="1076"/>
          <ac:picMkLst>
            <pc:docMk/>
            <pc:sldMk cId="166958645" sldId="279"/>
            <ac:picMk id="10" creationId="{FB0AD23E-79EA-4767-B427-1FBF388C8FD3}"/>
          </ac:picMkLst>
        </pc:picChg>
      </pc:sldChg>
      <pc:sldChg chg="addSp delSp modSp new mod">
        <pc:chgData name="Ryan Lekivetz" userId="d3f0faac-2ccc-4255-bb2f-d8a11ac9f638" providerId="ADAL" clId="{3D15D5C9-6BDA-4097-80E2-EC5A062EC905}" dt="2022-07-28T23:31:11.634" v="4924" actId="1076"/>
        <pc:sldMkLst>
          <pc:docMk/>
          <pc:sldMk cId="4076147798" sldId="280"/>
        </pc:sldMkLst>
        <pc:spChg chg="del">
          <ac:chgData name="Ryan Lekivetz" userId="d3f0faac-2ccc-4255-bb2f-d8a11ac9f638" providerId="ADAL" clId="{3D15D5C9-6BDA-4097-80E2-EC5A062EC905}" dt="2022-07-28T19:50:22.108" v="2019" actId="22"/>
          <ac:spMkLst>
            <pc:docMk/>
            <pc:sldMk cId="4076147798" sldId="280"/>
            <ac:spMk id="2" creationId="{D33FE9D1-6302-4D1C-9D3A-B54F9040DBDE}"/>
          </ac:spMkLst>
        </pc:spChg>
        <pc:spChg chg="mod">
          <ac:chgData name="Ryan Lekivetz" userId="d3f0faac-2ccc-4255-bb2f-d8a11ac9f638" providerId="ADAL" clId="{3D15D5C9-6BDA-4097-80E2-EC5A062EC905}" dt="2022-07-28T20:39:48.653" v="4318" actId="20577"/>
          <ac:spMkLst>
            <pc:docMk/>
            <pc:sldMk cId="4076147798" sldId="280"/>
            <ac:spMk id="3" creationId="{409F7831-C740-4C56-BB8F-D15E87C9AD57}"/>
          </ac:spMkLst>
        </pc:spChg>
        <pc:spChg chg="mod">
          <ac:chgData name="Ryan Lekivetz" userId="d3f0faac-2ccc-4255-bb2f-d8a11ac9f638" providerId="ADAL" clId="{3D15D5C9-6BDA-4097-80E2-EC5A062EC905}" dt="2022-07-28T19:50:40.047" v="2033" actId="20577"/>
          <ac:spMkLst>
            <pc:docMk/>
            <pc:sldMk cId="4076147798" sldId="280"/>
            <ac:spMk id="4" creationId="{7EDC6A21-5ADD-4F4A-B1DB-51F5E384BD2A}"/>
          </ac:spMkLst>
        </pc:spChg>
        <pc:picChg chg="add mod ord">
          <ac:chgData name="Ryan Lekivetz" userId="d3f0faac-2ccc-4255-bb2f-d8a11ac9f638" providerId="ADAL" clId="{3D15D5C9-6BDA-4097-80E2-EC5A062EC905}" dt="2022-07-28T23:31:11.634" v="4924" actId="1076"/>
          <ac:picMkLst>
            <pc:docMk/>
            <pc:sldMk cId="4076147798" sldId="280"/>
            <ac:picMk id="7" creationId="{48156DC7-38F8-4C5D-BFA8-ADC3A12D30A2}"/>
          </ac:picMkLst>
        </pc:picChg>
      </pc:sldChg>
      <pc:sldChg chg="addSp delSp modSp new mod">
        <pc:chgData name="Ryan Lekivetz" userId="d3f0faac-2ccc-4255-bb2f-d8a11ac9f638" providerId="ADAL" clId="{3D15D5C9-6BDA-4097-80E2-EC5A062EC905}" dt="2022-07-28T23:31:33.216" v="4936" actId="20577"/>
        <pc:sldMkLst>
          <pc:docMk/>
          <pc:sldMk cId="2874265608" sldId="281"/>
        </pc:sldMkLst>
        <pc:spChg chg="del">
          <ac:chgData name="Ryan Lekivetz" userId="d3f0faac-2ccc-4255-bb2f-d8a11ac9f638" providerId="ADAL" clId="{3D15D5C9-6BDA-4097-80E2-EC5A062EC905}" dt="2022-07-28T19:54:08.187" v="2264" actId="22"/>
          <ac:spMkLst>
            <pc:docMk/>
            <pc:sldMk cId="2874265608" sldId="281"/>
            <ac:spMk id="2" creationId="{E6E75DBE-F011-4D7E-97C0-88560B835B60}"/>
          </ac:spMkLst>
        </pc:spChg>
        <pc:spChg chg="mod">
          <ac:chgData name="Ryan Lekivetz" userId="d3f0faac-2ccc-4255-bb2f-d8a11ac9f638" providerId="ADAL" clId="{3D15D5C9-6BDA-4097-80E2-EC5A062EC905}" dt="2022-07-28T23:31:33.216" v="4936" actId="20577"/>
          <ac:spMkLst>
            <pc:docMk/>
            <pc:sldMk cId="2874265608" sldId="281"/>
            <ac:spMk id="3" creationId="{24CB00DE-906D-46CA-94F4-BBB4CDA537C1}"/>
          </ac:spMkLst>
        </pc:spChg>
        <pc:spChg chg="mod">
          <ac:chgData name="Ryan Lekivetz" userId="d3f0faac-2ccc-4255-bb2f-d8a11ac9f638" providerId="ADAL" clId="{3D15D5C9-6BDA-4097-80E2-EC5A062EC905}" dt="2022-07-28T19:54:33.116" v="2273" actId="20577"/>
          <ac:spMkLst>
            <pc:docMk/>
            <pc:sldMk cId="2874265608" sldId="281"/>
            <ac:spMk id="4" creationId="{547B36B2-3425-4534-A489-59415B0B3F24}"/>
          </ac:spMkLst>
        </pc:spChg>
        <pc:picChg chg="add mod ord">
          <ac:chgData name="Ryan Lekivetz" userId="d3f0faac-2ccc-4255-bb2f-d8a11ac9f638" providerId="ADAL" clId="{3D15D5C9-6BDA-4097-80E2-EC5A062EC905}" dt="2022-07-28T23:31:16.147" v="4925" actId="1076"/>
          <ac:picMkLst>
            <pc:docMk/>
            <pc:sldMk cId="2874265608" sldId="281"/>
            <ac:picMk id="7" creationId="{EED8C7FE-F4F3-4944-BB70-56CFC4FD5899}"/>
          </ac:picMkLst>
        </pc:picChg>
      </pc:sldChg>
      <pc:sldChg chg="addSp delSp modSp new mod modClrScheme chgLayout">
        <pc:chgData name="Ryan Lekivetz" userId="d3f0faac-2ccc-4255-bb2f-d8a11ac9f638" providerId="ADAL" clId="{3D15D5C9-6BDA-4097-80E2-EC5A062EC905}" dt="2022-07-28T20:41:28.290" v="4479" actId="20577"/>
        <pc:sldMkLst>
          <pc:docMk/>
          <pc:sldMk cId="2513995475" sldId="282"/>
        </pc:sldMkLst>
        <pc:spChg chg="del mod ord">
          <ac:chgData name="Ryan Lekivetz" userId="d3f0faac-2ccc-4255-bb2f-d8a11ac9f638" providerId="ADAL" clId="{3D15D5C9-6BDA-4097-80E2-EC5A062EC905}" dt="2022-07-28T19:54:23.255" v="2266" actId="700"/>
          <ac:spMkLst>
            <pc:docMk/>
            <pc:sldMk cId="2513995475" sldId="282"/>
            <ac:spMk id="2" creationId="{1A41B794-E76C-4AB0-A86F-D1903F0E2404}"/>
          </ac:spMkLst>
        </pc:spChg>
        <pc:spChg chg="del">
          <ac:chgData name="Ryan Lekivetz" userId="d3f0faac-2ccc-4255-bb2f-d8a11ac9f638" providerId="ADAL" clId="{3D15D5C9-6BDA-4097-80E2-EC5A062EC905}" dt="2022-07-28T19:54:23.255" v="2266" actId="700"/>
          <ac:spMkLst>
            <pc:docMk/>
            <pc:sldMk cId="2513995475" sldId="282"/>
            <ac:spMk id="3" creationId="{4AA56B7B-855B-4C74-BFAE-DA9D34A8E6B7}"/>
          </ac:spMkLst>
        </pc:spChg>
        <pc:spChg chg="del mod ord">
          <ac:chgData name="Ryan Lekivetz" userId="d3f0faac-2ccc-4255-bb2f-d8a11ac9f638" providerId="ADAL" clId="{3D15D5C9-6BDA-4097-80E2-EC5A062EC905}" dt="2022-07-28T19:54:23.255" v="2266" actId="700"/>
          <ac:spMkLst>
            <pc:docMk/>
            <pc:sldMk cId="2513995475" sldId="282"/>
            <ac:spMk id="4" creationId="{BE894552-7BE5-41B3-8CE5-E32B806B8700}"/>
          </ac:spMkLst>
        </pc:spChg>
        <pc:spChg chg="del mod ord">
          <ac:chgData name="Ryan Lekivetz" userId="d3f0faac-2ccc-4255-bb2f-d8a11ac9f638" providerId="ADAL" clId="{3D15D5C9-6BDA-4097-80E2-EC5A062EC905}" dt="2022-07-28T19:54:23.255" v="2266" actId="700"/>
          <ac:spMkLst>
            <pc:docMk/>
            <pc:sldMk cId="2513995475" sldId="282"/>
            <ac:spMk id="5" creationId="{FB4DD659-8B2A-48DC-B470-A32826EA7863}"/>
          </ac:spMkLst>
        </pc:spChg>
        <pc:spChg chg="add mod ord">
          <ac:chgData name="Ryan Lekivetz" userId="d3f0faac-2ccc-4255-bb2f-d8a11ac9f638" providerId="ADAL" clId="{3D15D5C9-6BDA-4097-80E2-EC5A062EC905}" dt="2022-07-28T19:54:36.556" v="2280" actId="20577"/>
          <ac:spMkLst>
            <pc:docMk/>
            <pc:sldMk cId="2513995475" sldId="282"/>
            <ac:spMk id="6" creationId="{BC9B0BF4-109B-4D38-A3B4-A3D5F4A81933}"/>
          </ac:spMkLst>
        </pc:spChg>
        <pc:spChg chg="add mod ord">
          <ac:chgData name="Ryan Lekivetz" userId="d3f0faac-2ccc-4255-bb2f-d8a11ac9f638" providerId="ADAL" clId="{3D15D5C9-6BDA-4097-80E2-EC5A062EC905}" dt="2022-07-28T20:41:28.290" v="4479" actId="20577"/>
          <ac:spMkLst>
            <pc:docMk/>
            <pc:sldMk cId="2513995475" sldId="282"/>
            <ac:spMk id="7" creationId="{797A8A5C-EAC3-4EE1-9AF9-C8F6CEE398D3}"/>
          </ac:spMkLst>
        </pc:spChg>
        <pc:spChg chg="add mod ord">
          <ac:chgData name="Ryan Lekivetz" userId="d3f0faac-2ccc-4255-bb2f-d8a11ac9f638" providerId="ADAL" clId="{3D15D5C9-6BDA-4097-80E2-EC5A062EC905}" dt="2022-07-28T19:54:23.255" v="2266" actId="700"/>
          <ac:spMkLst>
            <pc:docMk/>
            <pc:sldMk cId="2513995475" sldId="282"/>
            <ac:spMk id="8" creationId="{6515E5C9-BC70-442B-B4A7-AF17FA80F27B}"/>
          </ac:spMkLst>
        </pc:spChg>
      </pc:sldChg>
      <pc:sldChg chg="modSp new mod">
        <pc:chgData name="Ryan Lekivetz" userId="d3f0faac-2ccc-4255-bb2f-d8a11ac9f638" providerId="ADAL" clId="{3D15D5C9-6BDA-4097-80E2-EC5A062EC905}" dt="2022-07-28T23:32:55.225" v="4938" actId="20577"/>
        <pc:sldMkLst>
          <pc:docMk/>
          <pc:sldMk cId="2896702685" sldId="283"/>
        </pc:sldMkLst>
        <pc:spChg chg="mod">
          <ac:chgData name="Ryan Lekivetz" userId="d3f0faac-2ccc-4255-bb2f-d8a11ac9f638" providerId="ADAL" clId="{3D15D5C9-6BDA-4097-80E2-EC5A062EC905}" dt="2022-07-28T20:42:29.776" v="4488" actId="20577"/>
          <ac:spMkLst>
            <pc:docMk/>
            <pc:sldMk cId="2896702685" sldId="283"/>
            <ac:spMk id="2" creationId="{16A50A82-2B98-4FF5-A32C-700F4D1F080A}"/>
          </ac:spMkLst>
        </pc:spChg>
        <pc:spChg chg="mod">
          <ac:chgData name="Ryan Lekivetz" userId="d3f0faac-2ccc-4255-bb2f-d8a11ac9f638" providerId="ADAL" clId="{3D15D5C9-6BDA-4097-80E2-EC5A062EC905}" dt="2022-07-28T23:32:55.225" v="4938" actId="20577"/>
          <ac:spMkLst>
            <pc:docMk/>
            <pc:sldMk cId="2896702685" sldId="283"/>
            <ac:spMk id="3" creationId="{B95A37DE-8A7F-45FF-895B-7DFD5474D1C4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28T14:35:48.351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0D2EDF-942B-044F-8D44-6126968767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4663CB-291C-5945-94C1-0E1894AF6D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882B9-E07E-BD4B-9085-C621425DB0CC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7A493-592E-0F47-92B7-AF2CD21323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08A72-8E64-444C-BF78-D741E0E15C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0611A-0215-7742-A915-99D7F6562C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35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78197-BED9-D240-8339-9D594B61AD2F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067D7-15DC-3043-9816-5EA71BFE1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97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2.emf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5" Type="http://schemas.openxmlformats.org/officeDocument/2006/relationships/image" Target="../media/image2.emf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5" Type="http://schemas.openxmlformats.org/officeDocument/2006/relationships/image" Target="../media/image2.emf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P-Title-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38223E70-2448-E94F-9730-D232DB389C75}"/>
              </a:ext>
            </a:extLst>
          </p:cNvPr>
          <p:cNvSpPr/>
          <p:nvPr userDrawn="1"/>
        </p:nvSpPr>
        <p:spPr>
          <a:xfrm>
            <a:off x="-811306" y="285750"/>
            <a:ext cx="1622611" cy="162261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658060-E772-4C4D-8B75-AC1AC79E805E}"/>
              </a:ext>
            </a:extLst>
          </p:cNvPr>
          <p:cNvSpPr/>
          <p:nvPr userDrawn="1"/>
        </p:nvSpPr>
        <p:spPr>
          <a:xfrm>
            <a:off x="-811306" y="1428750"/>
            <a:ext cx="1622611" cy="1622611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852206-965C-484F-9BD7-D6D999AAD003}"/>
              </a:ext>
            </a:extLst>
          </p:cNvPr>
          <p:cNvSpPr/>
          <p:nvPr userDrawn="1"/>
        </p:nvSpPr>
        <p:spPr>
          <a:xfrm>
            <a:off x="-811306" y="2661396"/>
            <a:ext cx="1622611" cy="1622611"/>
          </a:xfrm>
          <a:prstGeom prst="ellipse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3F61552-875A-8D4F-B856-CB584CAB7A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68"/>
          <a:stretch/>
        </p:blipFill>
        <p:spPr>
          <a:xfrm>
            <a:off x="0" y="32671"/>
            <a:ext cx="9144000" cy="5143500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64A8B58C-CD7F-6F4B-B6E8-178EEF4B15DC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6F42533-2615-8544-A13D-848122F362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785" y="2903621"/>
            <a:ext cx="2184215" cy="2207207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A2EFE3-04E0-AC47-9762-32C6CB55115D}"/>
              </a:ext>
            </a:extLst>
          </p:cNvPr>
          <p:cNvCxnSpPr>
            <a:cxnSpLocks/>
          </p:cNvCxnSpPr>
          <p:nvPr userDrawn="1"/>
        </p:nvCxnSpPr>
        <p:spPr>
          <a:xfrm>
            <a:off x="1652567" y="2396055"/>
            <a:ext cx="6732537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chemeClr val="accent2"/>
                </a:gs>
                <a:gs pos="100000">
                  <a:srgbClr val="172328">
                    <a:alpha val="0"/>
                  </a:srgbClr>
                </a:gs>
              </a:gsLst>
              <a:lin ang="0" scaled="1"/>
              <a:tileRect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489" y="810868"/>
            <a:ext cx="6753962" cy="1556124"/>
          </a:xfrm>
        </p:spPr>
        <p:txBody>
          <a:bodyPr anchor="b">
            <a:normAutofit/>
          </a:bodyPr>
          <a:lstStyle>
            <a:lvl1pPr marL="0" indent="0" algn="l"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9B949CCB-8408-0B41-9681-4ECA35605A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6489" y="2503941"/>
            <a:ext cx="6753961" cy="1458912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32F0A8-3421-334E-BADC-614DD9F7E1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596" y="4248072"/>
            <a:ext cx="1778000" cy="48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567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>
            <a:extLst>
              <a:ext uri="{FF2B5EF4-FFF2-40B4-BE49-F238E27FC236}">
                <a16:creationId xmlns:a16="http://schemas.microsoft.com/office/drawing/2014/main" id="{B0C6AF5C-E29A-9E49-801E-0A1C09DFDE5F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F682C2-651C-4244-8DBD-2AF7A55FA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21"/>
          <a:stretch/>
        </p:blipFill>
        <p:spPr>
          <a:xfrm>
            <a:off x="-2295" y="193288"/>
            <a:ext cx="9144000" cy="495021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939AE4-A19C-1545-931A-C03F0E958833}"/>
              </a:ext>
            </a:extLst>
          </p:cNvPr>
          <p:cNvCxnSpPr>
            <a:cxnSpLocks/>
          </p:cNvCxnSpPr>
          <p:nvPr userDrawn="1"/>
        </p:nvCxnSpPr>
        <p:spPr>
          <a:xfrm>
            <a:off x="1008005" y="2367011"/>
            <a:ext cx="7245755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chemeClr val="accent2"/>
                </a:gs>
                <a:gs pos="100000">
                  <a:srgbClr val="172328">
                    <a:alpha val="0"/>
                  </a:srgbClr>
                </a:gs>
              </a:gsLst>
              <a:lin ang="0" scaled="1"/>
              <a:tileRect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0F8749FE-3F22-A74D-BFA3-F52F79FFA3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1928" y="1265413"/>
            <a:ext cx="7297672" cy="1076883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6419776C-EC96-594E-88F7-907788CC8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3234" y="2464223"/>
            <a:ext cx="7350526" cy="14589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9CF3-3DEB-5643-8E43-1C84ED8E3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58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3pPr>
            <a:lvl4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4pPr>
            <a:lvl5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0EF35-062A-4CF7-B99A-D6EF688F3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590E3477-4D35-BA41-8570-25B279CC8DFF}"/>
              </a:ext>
            </a:extLst>
          </p:cNvPr>
          <p:cNvSpPr/>
          <p:nvPr userDrawn="1"/>
        </p:nvSpPr>
        <p:spPr>
          <a:xfrm>
            <a:off x="7206881" y="-191102"/>
            <a:ext cx="99459" cy="99460"/>
          </a:xfrm>
          <a:custGeom>
            <a:avLst/>
            <a:gdLst>
              <a:gd name="connsiteX0" fmla="*/ 99459 w 99459"/>
              <a:gd name="connsiteY0" fmla="*/ 49730 h 99460"/>
              <a:gd name="connsiteX1" fmla="*/ 49730 w 99459"/>
              <a:gd name="connsiteY1" fmla="*/ 99460 h 99460"/>
              <a:gd name="connsiteX2" fmla="*/ 0 w 99459"/>
              <a:gd name="connsiteY2" fmla="*/ 49730 h 99460"/>
              <a:gd name="connsiteX3" fmla="*/ 49730 w 99459"/>
              <a:gd name="connsiteY3" fmla="*/ 0 h 99460"/>
              <a:gd name="connsiteX4" fmla="*/ 99459 w 99459"/>
              <a:gd name="connsiteY4" fmla="*/ 49730 h 9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59" h="99460">
                <a:moveTo>
                  <a:pt x="99459" y="49730"/>
                </a:moveTo>
                <a:cubicBezTo>
                  <a:pt x="99459" y="77195"/>
                  <a:pt x="77195" y="99460"/>
                  <a:pt x="49730" y="99460"/>
                </a:cubicBezTo>
                <a:cubicBezTo>
                  <a:pt x="22265" y="99460"/>
                  <a:pt x="0" y="77195"/>
                  <a:pt x="0" y="49730"/>
                </a:cubicBezTo>
                <a:cubicBezTo>
                  <a:pt x="0" y="22265"/>
                  <a:pt x="22265" y="0"/>
                  <a:pt x="49730" y="0"/>
                </a:cubicBezTo>
                <a:cubicBezTo>
                  <a:pt x="77195" y="0"/>
                  <a:pt x="99459" y="22265"/>
                  <a:pt x="99459" y="4973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2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39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&amp; Subtitl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147EB8-CA07-8641-AD22-FE0BD4DD0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DF5C81A-35D4-3042-949E-431FE9B2A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290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Only - Content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FB72AFD-BA2F-B741-85B3-B2351B45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89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Comparison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FB117C-5DF2-7D4A-9AC5-F4B3B5F9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B53E9A-F75D-2B41-AD79-4A273E5580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7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 with Caption 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ABAEB4-7563-9942-91DE-245CD78B30B1}"/>
              </a:ext>
            </a:extLst>
          </p:cNvPr>
          <p:cNvSpPr/>
          <p:nvPr userDrawn="1"/>
        </p:nvSpPr>
        <p:spPr>
          <a:xfrm>
            <a:off x="-127" y="7510"/>
            <a:ext cx="3127248" cy="5143500"/>
          </a:xfrm>
          <a:prstGeom prst="rect">
            <a:avLst/>
          </a:prstGeom>
          <a:solidFill>
            <a:srgbClr val="44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F2FC9C-401F-5C4C-88BC-0A45460C4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887"/>
            <a:ext cx="3127248" cy="369332"/>
          </a:xfrm>
        </p:spPr>
        <p:txBody>
          <a:bodyPr lIns="91440" rIns="91440" anchor="t" anchorCtr="0">
            <a:spAutoFit/>
          </a:bodyPr>
          <a:lstStyle>
            <a:lvl1pPr algn="ctr" defTabSz="182880">
              <a:spcBef>
                <a:spcPts val="0"/>
              </a:spcBef>
              <a:defRPr sz="2000" baseline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ADB52DD-F50B-834D-99B3-5D1C55A9E4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5373" y="805770"/>
            <a:ext cx="2586681" cy="211148"/>
          </a:xfrm>
        </p:spPr>
        <p:txBody>
          <a:bodyPr wrap="square" lIns="0" tIns="0" rIns="0" bIns="0" anchor="t" anchorCtr="0">
            <a:spAutoFit/>
          </a:bodyPr>
          <a:lstStyle>
            <a:lvl1pPr marL="0" indent="-182880" algn="l">
              <a:buFont typeface="Arial" pitchFamily="34" charset="0"/>
              <a:buNone/>
              <a:defRPr sz="1600" b="0" cap="none" baseline="0">
                <a:solidFill>
                  <a:schemeClr val="bg1">
                    <a:lumMod val="85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Click to edit caption text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C4D2804-3DAD-EE40-936A-43F13F80C8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7248" y="637660"/>
            <a:ext cx="6016752" cy="274320"/>
          </a:xfrm>
        </p:spPr>
        <p:txBody>
          <a:bodyPr wrap="square" lIns="182880" rIns="18288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b="0" cap="none" baseline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A0DAF33-5110-D340-8044-FA8F4990F84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27248" y="1112108"/>
            <a:ext cx="6016752" cy="4023882"/>
          </a:xfrm>
        </p:spPr>
        <p:txBody>
          <a:bodyPr wrap="square" lIns="365760" rIns="274320" bIns="91440" anchor="t" anchorCtr="0">
            <a:normAutofit/>
          </a:bodyPr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 sz="2000" baseline="0">
                <a:solidFill>
                  <a:schemeClr val="bg1"/>
                </a:solidFill>
              </a:defRPr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41ED34-FEB5-C146-83AC-389AC6CD97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7375" y="228887"/>
            <a:ext cx="6016625" cy="409575"/>
          </a:xfrm>
        </p:spPr>
        <p:txBody>
          <a:bodyPr>
            <a:noAutofit/>
          </a:bodyPr>
          <a:lstStyle>
            <a:lvl1pPr marL="0" indent="0" algn="ctr">
              <a:buNone/>
              <a:defRPr sz="2800" b="0"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322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6492C8-F2B6-994C-93E7-13EF75C493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4152" y="1751961"/>
            <a:ext cx="3357562" cy="102231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28BF588-A539-E84D-BAE7-8D1EE1761D7B}"/>
              </a:ext>
            </a:extLst>
          </p:cNvPr>
          <p:cNvSpPr/>
          <p:nvPr/>
        </p:nvSpPr>
        <p:spPr>
          <a:xfrm>
            <a:off x="3125188" y="-1"/>
            <a:ext cx="3004957" cy="5143500"/>
          </a:xfrm>
          <a:custGeom>
            <a:avLst/>
            <a:gdLst>
              <a:gd name="connsiteX0" fmla="*/ 2952243 w 3004957"/>
              <a:gd name="connsiteY0" fmla="*/ 0 h 5143500"/>
              <a:gd name="connsiteX1" fmla="*/ 3004957 w 3004957"/>
              <a:gd name="connsiteY1" fmla="*/ 0 h 5143500"/>
              <a:gd name="connsiteX2" fmla="*/ 52714 w 3004957"/>
              <a:gd name="connsiteY2" fmla="*/ 5143500 h 5143500"/>
              <a:gd name="connsiteX3" fmla="*/ 0 w 3004957"/>
              <a:gd name="connsiteY3" fmla="*/ 5143500 h 5143500"/>
              <a:gd name="connsiteX4" fmla="*/ 2952243 w 3004957"/>
              <a:gd name="connsiteY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4957" h="5143500">
                <a:moveTo>
                  <a:pt x="2952243" y="0"/>
                </a:moveTo>
                <a:lnTo>
                  <a:pt x="3004957" y="0"/>
                </a:lnTo>
                <a:lnTo>
                  <a:pt x="52714" y="5143500"/>
                </a:lnTo>
                <a:lnTo>
                  <a:pt x="0" y="5143500"/>
                </a:lnTo>
                <a:lnTo>
                  <a:pt x="2952243" y="0"/>
                </a:lnTo>
                <a:close/>
              </a:path>
            </a:pathLst>
          </a:custGeom>
          <a:gradFill flip="none" rotWithShape="1">
            <a:gsLst>
              <a:gs pos="30000">
                <a:schemeClr val="accent2"/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10B4187-0EBC-5A45-8561-21E3AF78A755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0C0E4-ECBA-5946-9BAC-DC37C67289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8415"/>
            <a:ext cx="6081885" cy="5143500"/>
          </a:xfrm>
          <a:custGeom>
            <a:avLst/>
            <a:gdLst>
              <a:gd name="connsiteX0" fmla="*/ 0 w 3125788"/>
              <a:gd name="connsiteY0" fmla="*/ 5143500 h 5143500"/>
              <a:gd name="connsiteX1" fmla="*/ 781447 w 3125788"/>
              <a:gd name="connsiteY1" fmla="*/ 0 h 5143500"/>
              <a:gd name="connsiteX2" fmla="*/ 2344341 w 3125788"/>
              <a:gd name="connsiteY2" fmla="*/ 0 h 5143500"/>
              <a:gd name="connsiteX3" fmla="*/ 3125788 w 3125788"/>
              <a:gd name="connsiteY3" fmla="*/ 5143500 h 5143500"/>
              <a:gd name="connsiteX4" fmla="*/ 0 w 3125788"/>
              <a:gd name="connsiteY4" fmla="*/ 5143500 h 5143500"/>
              <a:gd name="connsiteX0" fmla="*/ 0 w 6074828"/>
              <a:gd name="connsiteY0" fmla="*/ 5143500 h 5143500"/>
              <a:gd name="connsiteX1" fmla="*/ 781447 w 6074828"/>
              <a:gd name="connsiteY1" fmla="*/ 0 h 5143500"/>
              <a:gd name="connsiteX2" fmla="*/ 6074828 w 6074828"/>
              <a:gd name="connsiteY2" fmla="*/ 0 h 5143500"/>
              <a:gd name="connsiteX3" fmla="*/ 3125788 w 6074828"/>
              <a:gd name="connsiteY3" fmla="*/ 5143500 h 5143500"/>
              <a:gd name="connsiteX4" fmla="*/ 0 w 6074828"/>
              <a:gd name="connsiteY4" fmla="*/ 5143500 h 5143500"/>
              <a:gd name="connsiteX0" fmla="*/ 7057 w 6081885"/>
              <a:gd name="connsiteY0" fmla="*/ 5143500 h 5143500"/>
              <a:gd name="connsiteX1" fmla="*/ 0 w 6081885"/>
              <a:gd name="connsiteY1" fmla="*/ 0 h 5143500"/>
              <a:gd name="connsiteX2" fmla="*/ 6081885 w 6081885"/>
              <a:gd name="connsiteY2" fmla="*/ 0 h 5143500"/>
              <a:gd name="connsiteX3" fmla="*/ 3132845 w 6081885"/>
              <a:gd name="connsiteY3" fmla="*/ 5143500 h 5143500"/>
              <a:gd name="connsiteX4" fmla="*/ 7057 w 608188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885" h="5143500">
                <a:moveTo>
                  <a:pt x="7057" y="5143500"/>
                </a:moveTo>
                <a:cubicBezTo>
                  <a:pt x="4705" y="3429000"/>
                  <a:pt x="2352" y="1714500"/>
                  <a:pt x="0" y="0"/>
                </a:cubicBezTo>
                <a:lnTo>
                  <a:pt x="6081885" y="0"/>
                </a:lnTo>
                <a:lnTo>
                  <a:pt x="3132845" y="5143500"/>
                </a:lnTo>
                <a:lnTo>
                  <a:pt x="7057" y="514350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8D1507-E38E-4446-AEDA-6D4D89F27E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7729" y="-4208"/>
            <a:ext cx="60188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4F90CB-DECE-D947-B0BB-DD1160EBF7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901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MP - Dark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EABA71-F173-D148-81F0-9FF86A1402D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B22E718-FBFC-ED43-B5E8-BE180EFA2F8C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  <a:alpha val="27469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 JMP Statistical Discovery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EE95A-497F-D249-8D2E-F79B2833E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4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MP - Image Only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FC61EEC8-0C67-4E4B-96F0-B7FBDEF4618C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F302A3-5A86-F94A-8C70-62C2824E91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0" y="4744907"/>
            <a:ext cx="998368" cy="270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27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P Closing 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642A08B-CEF5-E740-83FD-3BCB6DF76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074"/>
          <a:stretch/>
        </p:blipFill>
        <p:spPr>
          <a:xfrm>
            <a:off x="6489698" y="0"/>
            <a:ext cx="2645157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9675E0-7E79-E54E-A96D-3AA16B72B5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427406" cy="5143500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64A8B58C-CD7F-6F4B-B6E8-178EEF4B15DC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 JMP Statistical Discovery LLC.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3DB4AB-A9DE-4660-939A-CBDF75AC178E}"/>
              </a:ext>
            </a:extLst>
          </p:cNvPr>
          <p:cNvSpPr txBox="1"/>
          <p:nvPr/>
        </p:nvSpPr>
        <p:spPr>
          <a:xfrm>
            <a:off x="4039538" y="4138459"/>
            <a:ext cx="1086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jmp.com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2081" y="914400"/>
            <a:ext cx="6390694" cy="1556124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30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BCAF26-4290-1247-AAD5-033633B814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80" y="3357497"/>
            <a:ext cx="1778000" cy="48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13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P-Title-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38223E70-2448-E94F-9730-D232DB389C75}"/>
              </a:ext>
            </a:extLst>
          </p:cNvPr>
          <p:cNvSpPr/>
          <p:nvPr userDrawn="1"/>
        </p:nvSpPr>
        <p:spPr>
          <a:xfrm>
            <a:off x="-811306" y="285750"/>
            <a:ext cx="1622611" cy="162261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658060-E772-4C4D-8B75-AC1AC79E805E}"/>
              </a:ext>
            </a:extLst>
          </p:cNvPr>
          <p:cNvSpPr/>
          <p:nvPr userDrawn="1"/>
        </p:nvSpPr>
        <p:spPr>
          <a:xfrm>
            <a:off x="-811306" y="1428750"/>
            <a:ext cx="1622611" cy="1622611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852206-965C-484F-9BD7-D6D999AAD003}"/>
              </a:ext>
            </a:extLst>
          </p:cNvPr>
          <p:cNvSpPr/>
          <p:nvPr userDrawn="1"/>
        </p:nvSpPr>
        <p:spPr>
          <a:xfrm>
            <a:off x="-811306" y="2661396"/>
            <a:ext cx="1622611" cy="1622611"/>
          </a:xfrm>
          <a:prstGeom prst="ellipse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3F61552-875A-8D4F-B856-CB584CAB7A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6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64A8B58C-CD7F-6F4B-B6E8-178EEF4B15DC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6F42533-2615-8544-A13D-848122F362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785" y="2903621"/>
            <a:ext cx="2184215" cy="2207207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A2EFE3-04E0-AC47-9762-32C6CB55115D}"/>
              </a:ext>
            </a:extLst>
          </p:cNvPr>
          <p:cNvCxnSpPr>
            <a:cxnSpLocks/>
          </p:cNvCxnSpPr>
          <p:nvPr userDrawn="1"/>
        </p:nvCxnSpPr>
        <p:spPr>
          <a:xfrm>
            <a:off x="1652567" y="2396055"/>
            <a:ext cx="6732537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chemeClr val="accent2"/>
                </a:gs>
                <a:gs pos="100000">
                  <a:schemeClr val="tx2">
                    <a:lumMod val="50000"/>
                    <a:alpha val="0"/>
                  </a:schemeClr>
                </a:gs>
              </a:gsLst>
              <a:lin ang="0" scaled="1"/>
              <a:tileRect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489" y="810868"/>
            <a:ext cx="6753962" cy="1556124"/>
          </a:xfrm>
        </p:spPr>
        <p:txBody>
          <a:bodyPr anchor="b">
            <a:normAutofit/>
          </a:bodyPr>
          <a:lstStyle>
            <a:lvl1pPr marL="0" indent="0" algn="l"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9B949CCB-8408-0B41-9681-4ECA35605A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6489" y="2503941"/>
            <a:ext cx="6753961" cy="1458912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56D8F3-FDD9-A24F-8869-A5BA50885F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596" y="4248072"/>
            <a:ext cx="1778000" cy="48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622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>
            <a:extLst>
              <a:ext uri="{FF2B5EF4-FFF2-40B4-BE49-F238E27FC236}">
                <a16:creationId xmlns:a16="http://schemas.microsoft.com/office/drawing/2014/main" id="{B0C6AF5C-E29A-9E49-801E-0A1C09DFDE5F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F682C2-651C-4244-8DBD-2AF7A55FA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72" y="167461"/>
            <a:ext cx="9144000" cy="497603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939AE4-A19C-1545-931A-C03F0E958833}"/>
              </a:ext>
            </a:extLst>
          </p:cNvPr>
          <p:cNvCxnSpPr>
            <a:cxnSpLocks/>
          </p:cNvCxnSpPr>
          <p:nvPr userDrawn="1"/>
        </p:nvCxnSpPr>
        <p:spPr>
          <a:xfrm>
            <a:off x="1008005" y="2367011"/>
            <a:ext cx="7535884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chemeClr val="accent2"/>
                </a:gs>
                <a:gs pos="99000">
                  <a:schemeClr val="tx2">
                    <a:lumMod val="50000"/>
                    <a:alpha val="0"/>
                  </a:schemeClr>
                </a:gs>
              </a:gsLst>
              <a:lin ang="0" scaled="1"/>
              <a:tileRect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0F8749FE-3F22-A74D-BFA3-F52F79FFA3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1928" y="1265413"/>
            <a:ext cx="7297672" cy="1076883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6419776C-EC96-594E-88F7-907788CC8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3234" y="2464223"/>
            <a:ext cx="7350526" cy="14589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B54622-C24F-074E-AA15-D3BC27A1F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490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 - 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3pPr>
            <a:lvl4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4pPr>
            <a:lvl5pPr>
              <a:buClr>
                <a:schemeClr val="accent2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0EF35-062A-4CF7-B99A-D6EF688F3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590E3477-4D35-BA41-8570-25B279CC8DFF}"/>
              </a:ext>
            </a:extLst>
          </p:cNvPr>
          <p:cNvSpPr/>
          <p:nvPr userDrawn="1"/>
        </p:nvSpPr>
        <p:spPr>
          <a:xfrm>
            <a:off x="7206881" y="-191102"/>
            <a:ext cx="99459" cy="99460"/>
          </a:xfrm>
          <a:custGeom>
            <a:avLst/>
            <a:gdLst>
              <a:gd name="connsiteX0" fmla="*/ 99459 w 99459"/>
              <a:gd name="connsiteY0" fmla="*/ 49730 h 99460"/>
              <a:gd name="connsiteX1" fmla="*/ 49730 w 99459"/>
              <a:gd name="connsiteY1" fmla="*/ 99460 h 99460"/>
              <a:gd name="connsiteX2" fmla="*/ 0 w 99459"/>
              <a:gd name="connsiteY2" fmla="*/ 49730 h 99460"/>
              <a:gd name="connsiteX3" fmla="*/ 49730 w 99459"/>
              <a:gd name="connsiteY3" fmla="*/ 0 h 99460"/>
              <a:gd name="connsiteX4" fmla="*/ 99459 w 99459"/>
              <a:gd name="connsiteY4" fmla="*/ 49730 h 9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59" h="99460">
                <a:moveTo>
                  <a:pt x="99459" y="49730"/>
                </a:moveTo>
                <a:cubicBezTo>
                  <a:pt x="99459" y="77195"/>
                  <a:pt x="77195" y="99460"/>
                  <a:pt x="49730" y="99460"/>
                </a:cubicBezTo>
                <a:cubicBezTo>
                  <a:pt x="22265" y="99460"/>
                  <a:pt x="0" y="77195"/>
                  <a:pt x="0" y="49730"/>
                </a:cubicBezTo>
                <a:cubicBezTo>
                  <a:pt x="0" y="22265"/>
                  <a:pt x="22265" y="0"/>
                  <a:pt x="49730" y="0"/>
                </a:cubicBezTo>
                <a:cubicBezTo>
                  <a:pt x="77195" y="0"/>
                  <a:pt x="99459" y="22265"/>
                  <a:pt x="99459" y="4973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2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645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&amp; Subtitl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147EB8-CA07-8641-AD22-FE0BD4DD0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DF5C81A-35D4-3042-949E-431FE9B2A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Only - Content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FB72AFD-BA2F-B741-85B3-B2351B45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4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Comparison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/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/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FB117C-5DF2-7D4A-9AC5-F4B3B5F9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B53E9A-F75D-2B41-AD79-4A273E5580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46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 with Caption 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E60C6F-E980-EE42-AE99-4BF9E126C012}"/>
              </a:ext>
            </a:extLst>
          </p:cNvPr>
          <p:cNvSpPr/>
          <p:nvPr/>
        </p:nvSpPr>
        <p:spPr>
          <a:xfrm>
            <a:off x="0" y="0"/>
            <a:ext cx="3127248" cy="5143500"/>
          </a:xfrm>
          <a:prstGeom prst="rect">
            <a:avLst/>
          </a:prstGeom>
          <a:solidFill>
            <a:srgbClr val="44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F2FC9C-401F-5C4C-88BC-0A45460C4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887"/>
            <a:ext cx="3127248" cy="369332"/>
          </a:xfrm>
        </p:spPr>
        <p:txBody>
          <a:bodyPr lIns="91440" rIns="91440" anchor="t" anchorCtr="0">
            <a:spAutoFit/>
          </a:bodyPr>
          <a:lstStyle>
            <a:lvl1pPr algn="ctr" defTabSz="182880">
              <a:spcBef>
                <a:spcPts val="0"/>
              </a:spcBef>
              <a:defRPr sz="2000" baseline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ADB52DD-F50B-834D-99B3-5D1C55A9E4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5373" y="805770"/>
            <a:ext cx="2586681" cy="211148"/>
          </a:xfrm>
        </p:spPr>
        <p:txBody>
          <a:bodyPr wrap="square" lIns="0" tIns="0" rIns="0" bIns="0" anchor="t" anchorCtr="0">
            <a:spAutoFit/>
          </a:bodyPr>
          <a:lstStyle>
            <a:lvl1pPr marL="0" indent="-182880" algn="l">
              <a:buFont typeface="Arial" pitchFamily="34" charset="0"/>
              <a:buNone/>
              <a:defRPr sz="1600" b="0" cap="none" baseline="0">
                <a:solidFill>
                  <a:schemeClr val="bg1">
                    <a:lumMod val="85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Click to edit caption text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C4D2804-3DAD-EE40-936A-43F13F80C8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7248" y="637660"/>
            <a:ext cx="6016752" cy="274320"/>
          </a:xfrm>
        </p:spPr>
        <p:txBody>
          <a:bodyPr wrap="square" lIns="182880" rIns="18288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b="0" cap="none" baseline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A0DAF33-5110-D340-8044-FA8F4990F84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27248" y="1112108"/>
            <a:ext cx="6016752" cy="4023882"/>
          </a:xfrm>
        </p:spPr>
        <p:txBody>
          <a:bodyPr wrap="square" lIns="365760" rIns="274320" bIns="91440" anchor="t" anchorCtr="0">
            <a:normAutofit/>
          </a:bodyPr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 sz="2000" baseline="0">
                <a:solidFill>
                  <a:schemeClr val="bg1"/>
                </a:solidFill>
              </a:defRPr>
            </a:lvl1pPr>
            <a:lvl2pPr>
              <a:buClr>
                <a:schemeClr val="accent2">
                  <a:lumMod val="60000"/>
                  <a:lumOff val="40000"/>
                </a:schemeClr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2pPr>
            <a:lvl3pPr>
              <a:buClr>
                <a:schemeClr val="accent2">
                  <a:lumMod val="60000"/>
                  <a:lumOff val="40000"/>
                </a:schemeClr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41ED34-FEB5-C146-83AC-389AC6CD97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7375" y="228887"/>
            <a:ext cx="6016625" cy="409575"/>
          </a:xfrm>
        </p:spPr>
        <p:txBody>
          <a:bodyPr>
            <a:noAutofit/>
          </a:bodyPr>
          <a:lstStyle>
            <a:lvl1pPr marL="0" indent="0" algn="ctr">
              <a:buNone/>
              <a:defRPr sz="2800" b="0"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9A477C-EDC9-D846-BF71-A2162B41096B}"/>
              </a:ext>
            </a:extLst>
          </p:cNvPr>
          <p:cNvSpPr/>
          <p:nvPr userDrawn="1"/>
        </p:nvSpPr>
        <p:spPr>
          <a:xfrm>
            <a:off x="0" y="4650624"/>
            <a:ext cx="9144000" cy="4928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6DE41D58-EC62-014A-B1F4-13031987F06B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CBC545F5-4608-424C-9A68-C0D8A1EDBCA8}"/>
              </a:ext>
            </a:extLst>
          </p:cNvPr>
          <p:cNvSpPr txBox="1"/>
          <p:nvPr userDrawn="1"/>
        </p:nvSpPr>
        <p:spPr>
          <a:xfrm>
            <a:off x="2230628" y="4628490"/>
            <a:ext cx="4673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43834"/>
            <a:r>
              <a:rPr lang="en-US" sz="2000" b="0" cap="all" spc="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CONFIDENTIAL  •  DO NOT DISCLOSE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705F04-EBCF-524E-B331-A13E39DFE3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415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6492C8-F2B6-994C-93E7-13EF75C493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4152" y="1751961"/>
            <a:ext cx="3357562" cy="102231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28BF588-A539-E84D-BAE7-8D1EE1761D7B}"/>
              </a:ext>
            </a:extLst>
          </p:cNvPr>
          <p:cNvSpPr/>
          <p:nvPr/>
        </p:nvSpPr>
        <p:spPr>
          <a:xfrm>
            <a:off x="3125188" y="-1"/>
            <a:ext cx="3004957" cy="5143500"/>
          </a:xfrm>
          <a:custGeom>
            <a:avLst/>
            <a:gdLst>
              <a:gd name="connsiteX0" fmla="*/ 2952243 w 3004957"/>
              <a:gd name="connsiteY0" fmla="*/ 0 h 5143500"/>
              <a:gd name="connsiteX1" fmla="*/ 3004957 w 3004957"/>
              <a:gd name="connsiteY1" fmla="*/ 0 h 5143500"/>
              <a:gd name="connsiteX2" fmla="*/ 52714 w 3004957"/>
              <a:gd name="connsiteY2" fmla="*/ 5143500 h 5143500"/>
              <a:gd name="connsiteX3" fmla="*/ 0 w 3004957"/>
              <a:gd name="connsiteY3" fmla="*/ 5143500 h 5143500"/>
              <a:gd name="connsiteX4" fmla="*/ 2952243 w 3004957"/>
              <a:gd name="connsiteY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4957" h="5143500">
                <a:moveTo>
                  <a:pt x="2952243" y="0"/>
                </a:moveTo>
                <a:lnTo>
                  <a:pt x="3004957" y="0"/>
                </a:lnTo>
                <a:lnTo>
                  <a:pt x="52714" y="5143500"/>
                </a:lnTo>
                <a:lnTo>
                  <a:pt x="0" y="5143500"/>
                </a:lnTo>
                <a:lnTo>
                  <a:pt x="2952243" y="0"/>
                </a:lnTo>
                <a:close/>
              </a:path>
            </a:pathLst>
          </a:custGeom>
          <a:gradFill flip="none" rotWithShape="1">
            <a:gsLst>
              <a:gs pos="30000">
                <a:schemeClr val="accent1"/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10B4187-0EBC-5A45-8561-21E3AF78A755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0C0E4-ECBA-5946-9BAC-DC37C67289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7058" y="0"/>
            <a:ext cx="6081885" cy="5143500"/>
          </a:xfrm>
          <a:custGeom>
            <a:avLst/>
            <a:gdLst>
              <a:gd name="connsiteX0" fmla="*/ 0 w 3125788"/>
              <a:gd name="connsiteY0" fmla="*/ 5143500 h 5143500"/>
              <a:gd name="connsiteX1" fmla="*/ 781447 w 3125788"/>
              <a:gd name="connsiteY1" fmla="*/ 0 h 5143500"/>
              <a:gd name="connsiteX2" fmla="*/ 2344341 w 3125788"/>
              <a:gd name="connsiteY2" fmla="*/ 0 h 5143500"/>
              <a:gd name="connsiteX3" fmla="*/ 3125788 w 3125788"/>
              <a:gd name="connsiteY3" fmla="*/ 5143500 h 5143500"/>
              <a:gd name="connsiteX4" fmla="*/ 0 w 3125788"/>
              <a:gd name="connsiteY4" fmla="*/ 5143500 h 5143500"/>
              <a:gd name="connsiteX0" fmla="*/ 0 w 6074828"/>
              <a:gd name="connsiteY0" fmla="*/ 5143500 h 5143500"/>
              <a:gd name="connsiteX1" fmla="*/ 781447 w 6074828"/>
              <a:gd name="connsiteY1" fmla="*/ 0 h 5143500"/>
              <a:gd name="connsiteX2" fmla="*/ 6074828 w 6074828"/>
              <a:gd name="connsiteY2" fmla="*/ 0 h 5143500"/>
              <a:gd name="connsiteX3" fmla="*/ 3125788 w 6074828"/>
              <a:gd name="connsiteY3" fmla="*/ 5143500 h 5143500"/>
              <a:gd name="connsiteX4" fmla="*/ 0 w 6074828"/>
              <a:gd name="connsiteY4" fmla="*/ 5143500 h 5143500"/>
              <a:gd name="connsiteX0" fmla="*/ 7057 w 6081885"/>
              <a:gd name="connsiteY0" fmla="*/ 5143500 h 5143500"/>
              <a:gd name="connsiteX1" fmla="*/ 0 w 6081885"/>
              <a:gd name="connsiteY1" fmla="*/ 0 h 5143500"/>
              <a:gd name="connsiteX2" fmla="*/ 6081885 w 6081885"/>
              <a:gd name="connsiteY2" fmla="*/ 0 h 5143500"/>
              <a:gd name="connsiteX3" fmla="*/ 3132845 w 6081885"/>
              <a:gd name="connsiteY3" fmla="*/ 5143500 h 5143500"/>
              <a:gd name="connsiteX4" fmla="*/ 7057 w 608188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885" h="5143500">
                <a:moveTo>
                  <a:pt x="7057" y="5143500"/>
                </a:moveTo>
                <a:cubicBezTo>
                  <a:pt x="4705" y="3429000"/>
                  <a:pt x="2352" y="1714500"/>
                  <a:pt x="0" y="0"/>
                </a:cubicBezTo>
                <a:lnTo>
                  <a:pt x="6081885" y="0"/>
                </a:lnTo>
                <a:lnTo>
                  <a:pt x="3132845" y="5143500"/>
                </a:lnTo>
                <a:lnTo>
                  <a:pt x="7057" y="5143500"/>
                </a:lnTo>
                <a:close/>
              </a:path>
            </a:pathLst>
          </a:custGeo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8D1507-E38E-4446-AEDA-6D4D89F27E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9622" y="0"/>
            <a:ext cx="6018812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54FD41-B294-AD43-902E-44815529AD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1213" y="4790464"/>
            <a:ext cx="1152345" cy="2422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3BDD397-A90C-8C4D-AD95-4A7B72415E30}"/>
              </a:ext>
            </a:extLst>
          </p:cNvPr>
          <p:cNvSpPr/>
          <p:nvPr userDrawn="1"/>
        </p:nvSpPr>
        <p:spPr>
          <a:xfrm>
            <a:off x="0" y="4650623"/>
            <a:ext cx="9144000" cy="4928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24501CBF-CE5E-1847-9DA0-BB475D228A10}"/>
              </a:ext>
            </a:extLst>
          </p:cNvPr>
          <p:cNvSpPr txBox="1"/>
          <p:nvPr userDrawn="1"/>
        </p:nvSpPr>
        <p:spPr>
          <a:xfrm>
            <a:off x="3310128" y="4941551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B55C5256-BA92-C947-AC5B-90FE4C07D170}"/>
              </a:ext>
            </a:extLst>
          </p:cNvPr>
          <p:cNvSpPr txBox="1"/>
          <p:nvPr userDrawn="1"/>
        </p:nvSpPr>
        <p:spPr>
          <a:xfrm>
            <a:off x="2230628" y="4628489"/>
            <a:ext cx="4673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43834"/>
            <a:r>
              <a:rPr lang="en-US" sz="2000" b="0" cap="all" spc="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CONFIDENTIAL  •  DO NOT DISCLOSE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0E02EA-EEE6-9E4A-AF06-B3EE6A5C51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06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MP -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EABA71-F173-D148-81F0-9FF86A1402D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B22E718-FBFC-ED43-B5E8-BE180EFA2F8C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  <a:alpha val="39487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03ADA-9D2F-B349-940B-60D17F967D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045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MP - Image Only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FC61EEC8-0C67-4E4B-96F0-B7FBDEF4618C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96784-D42E-4F47-BA05-251834F1B3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60" y="4744907"/>
            <a:ext cx="998368" cy="270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816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P Closing 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642A08B-CEF5-E740-83FD-3BCB6DF76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074"/>
          <a:stretch/>
        </p:blipFill>
        <p:spPr>
          <a:xfrm>
            <a:off x="6489698" y="0"/>
            <a:ext cx="2645157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9675E0-7E79-E54E-A96D-3AA16B72B5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427406" cy="5143500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64A8B58C-CD7F-6F4B-B6E8-178EEF4B15DC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3DB4AB-A9DE-4660-939A-CBDF75AC178E}"/>
              </a:ext>
            </a:extLst>
          </p:cNvPr>
          <p:cNvSpPr txBox="1"/>
          <p:nvPr/>
        </p:nvSpPr>
        <p:spPr>
          <a:xfrm>
            <a:off x="4039538" y="4138459"/>
            <a:ext cx="1086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jmp.com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2081" y="914400"/>
            <a:ext cx="6390694" cy="1556124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30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07C598-1060-1A40-9473-0ECB8389D3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80" y="3357497"/>
            <a:ext cx="1778000" cy="482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095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92CDF6-3566-6949-ACC1-EA9E2D95AC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" t="5691" r="2718" b="136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1E37FEA7-CA51-4399-92F6-AB705B7FF650}"/>
              </a:ext>
            </a:extLst>
          </p:cNvPr>
          <p:cNvSpPr txBox="1"/>
          <p:nvPr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FDF4C-2345-474F-87FE-D5DD5028FBD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3"/>
    </p:custDataLst>
    <p:extLst>
      <p:ext uri="{BB962C8B-B14F-4D97-AF65-F5344CB8AC3E}">
        <p14:creationId xmlns:p14="http://schemas.microsoft.com/office/powerpoint/2010/main" val="30423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8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ctr" defTabSz="685800" rtl="0" eaLnBrk="1" latinLnBrk="0" hangingPunct="1">
        <a:lnSpc>
          <a:spcPct val="90000"/>
        </a:lnSpc>
        <a:spcBef>
          <a:spcPct val="0"/>
        </a:spcBef>
        <a:buClr>
          <a:schemeClr val="accent2">
            <a:lumMod val="60000"/>
            <a:lumOff val="40000"/>
          </a:schemeClr>
        </a:buClr>
        <a:buFontTx/>
        <a:buNone/>
        <a:defRPr sz="28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2">
            <a:lumMod val="60000"/>
            <a:lumOff val="40000"/>
          </a:schemeClr>
        </a:buClr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j-lt"/>
          <a:ea typeface="+mn-ea"/>
          <a:cs typeface="+mn-cs"/>
        </a:defRPr>
      </a:lvl1pPr>
      <a:lvl2pPr marL="36576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2">
            <a:lumMod val="60000"/>
            <a:lumOff val="40000"/>
          </a:schemeClr>
        </a:buClr>
        <a:buFont typeface="Calibri Light" panose="020F0302020204030204" pitchFamily="34" charset="0"/>
        <a:buChar char="–"/>
        <a:defRPr sz="1800" kern="1200">
          <a:solidFill>
            <a:schemeClr val="bg1"/>
          </a:solidFill>
          <a:latin typeface="+mj-lt"/>
          <a:ea typeface="+mn-ea"/>
          <a:cs typeface="+mn-cs"/>
        </a:defRPr>
      </a:lvl2pPr>
      <a:lvl3pPr marL="54864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2">
            <a:lumMod val="60000"/>
            <a:lumOff val="40000"/>
          </a:schemeClr>
        </a:buClr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92CDF6-3566-6949-ACC1-EA9E2D95AC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" t="5691" r="2718" b="136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B4AE76-F4E0-EF49-8AA1-24C01359BDAA}"/>
              </a:ext>
            </a:extLst>
          </p:cNvPr>
          <p:cNvSpPr/>
          <p:nvPr userDrawn="1"/>
        </p:nvSpPr>
        <p:spPr>
          <a:xfrm>
            <a:off x="0" y="4650624"/>
            <a:ext cx="9144000" cy="4928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7030315B-F421-644F-AC45-E3D257A998CC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B75AC557-C77A-4745-A8EF-24DCCD9650AE}"/>
              </a:ext>
            </a:extLst>
          </p:cNvPr>
          <p:cNvSpPr txBox="1"/>
          <p:nvPr userDrawn="1"/>
        </p:nvSpPr>
        <p:spPr>
          <a:xfrm>
            <a:off x="2230628" y="4628490"/>
            <a:ext cx="4673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43834"/>
            <a:r>
              <a:rPr lang="en-US" sz="2000" b="0" cap="all" spc="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CONFIDENTIAL  •  DO NOT DISCLOSE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878199-F00B-7043-B020-B27EF6E040C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30" y="4760399"/>
            <a:ext cx="941039" cy="255425"/>
          </a:xfrm>
          <a:prstGeom prst="rect">
            <a:avLst/>
          </a:prstGeom>
        </p:spPr>
      </p:pic>
    </p:spTree>
    <p:custDataLst>
      <p:tags r:id="rId13"/>
    </p:custDataLst>
    <p:extLst>
      <p:ext uri="{BB962C8B-B14F-4D97-AF65-F5344CB8AC3E}">
        <p14:creationId xmlns:p14="http://schemas.microsoft.com/office/powerpoint/2010/main" val="172416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2">
            <a:lumMod val="60000"/>
            <a:lumOff val="40000"/>
          </a:schemeClr>
        </a:buClr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j-lt"/>
          <a:ea typeface="+mn-ea"/>
          <a:cs typeface="+mn-cs"/>
        </a:defRPr>
      </a:lvl1pPr>
      <a:lvl2pPr marL="36576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2">
            <a:lumMod val="60000"/>
            <a:lumOff val="40000"/>
          </a:schemeClr>
        </a:buClr>
        <a:buFont typeface="Calibri Light" panose="020F0302020204030204" pitchFamily="34" charset="0"/>
        <a:buChar char="–"/>
        <a:defRPr sz="1800" kern="1200">
          <a:solidFill>
            <a:schemeClr val="bg1"/>
          </a:solidFill>
          <a:latin typeface="+mj-lt"/>
          <a:ea typeface="+mn-ea"/>
          <a:cs typeface="+mn-cs"/>
        </a:defRPr>
      </a:lvl2pPr>
      <a:lvl3pPr marL="54864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2">
            <a:lumMod val="60000"/>
            <a:lumOff val="40000"/>
          </a:schemeClr>
        </a:buClr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7936C-7FF7-7E46-9206-32506991A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CC6600"/>
                </a:solidFill>
                <a:effectLst/>
                <a:latin typeface="Arial" panose="020B0604020202020204" pitchFamily="34" charset="0"/>
              </a:rPr>
              <a:t>Easy DOE: Easy Enough for a Seven-Year-Old?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FEF861-97B2-0E40-B5B5-FC5040F5CA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Ryan Lekivetz, Manager, DOE &amp; Reliability, JMP</a:t>
            </a:r>
          </a:p>
          <a:p>
            <a:r>
              <a:rPr lang="en-US" dirty="0"/>
              <a:t>Rory Lekivetz, Rising second grade student</a:t>
            </a:r>
          </a:p>
        </p:txBody>
      </p:sp>
    </p:spTree>
    <p:extLst>
      <p:ext uri="{BB962C8B-B14F-4D97-AF65-F5344CB8AC3E}">
        <p14:creationId xmlns:p14="http://schemas.microsoft.com/office/powerpoint/2010/main" val="33483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2817B-FBF8-4730-B084-6EC341FD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DOE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0A2BC-72B9-4740-8C87-391522B2A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platform in JMP 17 (standard)</a:t>
            </a:r>
          </a:p>
          <a:p>
            <a:r>
              <a:rPr lang="en-US" dirty="0"/>
              <a:t>One “file” that contains Design &amp; </a:t>
            </a:r>
            <a:r>
              <a:rPr lang="en-US"/>
              <a:t>Analysis </a:t>
            </a:r>
          </a:p>
          <a:p>
            <a:pPr lvl="1"/>
            <a:r>
              <a:rPr lang="en-US"/>
              <a:t>No </a:t>
            </a:r>
            <a:r>
              <a:rPr lang="en-US" dirty="0"/>
              <a:t>separation of DOE -&gt; data table</a:t>
            </a:r>
          </a:p>
          <a:p>
            <a:r>
              <a:rPr lang="en-US" dirty="0"/>
              <a:t>Aid novice users through the entire workflow</a:t>
            </a:r>
          </a:p>
          <a:p>
            <a:pPr lvl="1"/>
            <a:r>
              <a:rPr lang="en-US" dirty="0"/>
              <a:t>Help with hints and defaults</a:t>
            </a:r>
          </a:p>
          <a:p>
            <a:r>
              <a:rPr lang="en-US" dirty="0"/>
              <a:t>A flexible mode for those more comfortable with DOE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9FCAD-3936-4A2D-BF7A-8BFD007805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3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791FD-2047-8E4F-87F8-066860DD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Dad’s purpose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6DEC6-2851-494E-A4D3-5CA128683E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4321FD-F6BD-6745-82ED-FB7D1E9B7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Easy DOE easy enough to use?</a:t>
            </a:r>
          </a:p>
          <a:p>
            <a:endParaRPr lang="en-US" dirty="0"/>
          </a:p>
          <a:p>
            <a:r>
              <a:rPr lang="en-US" dirty="0"/>
              <a:t>Let Rory do the steering – with as little input from dad as possible</a:t>
            </a:r>
          </a:p>
          <a:p>
            <a:r>
              <a:rPr lang="en-US" dirty="0"/>
              <a:t>Needed an introduction to DOE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FA17A-AECC-438A-BF55-CC2D919E68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7" y="3200574"/>
            <a:ext cx="5419725" cy="1271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52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1FFB-D296-4B04-B83A-7BB3594E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C2581-95BD-4D27-BF10-6B0BB1857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Dad’s suggestions: </a:t>
            </a:r>
          </a:p>
          <a:p>
            <a:r>
              <a:rPr lang="en-US" dirty="0"/>
              <a:t>Paper Helicopter</a:t>
            </a:r>
          </a:p>
          <a:p>
            <a:r>
              <a:rPr lang="en-US" dirty="0" err="1"/>
              <a:t>Statapult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1C8E7-88A6-444C-B927-5AAA70024B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7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1FFB-D296-4B04-B83A-7BB3594E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C2581-95BD-4D27-BF10-6B0BB1857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Dad’s suggestions: </a:t>
            </a:r>
          </a:p>
          <a:p>
            <a:r>
              <a:rPr lang="en-US" strike="sngStrike" dirty="0"/>
              <a:t>Paper Helicopter</a:t>
            </a:r>
          </a:p>
          <a:p>
            <a:r>
              <a:rPr lang="en-US" strike="sngStrike" dirty="0" err="1"/>
              <a:t>Statapult</a:t>
            </a:r>
            <a:endParaRPr lang="en-US" strike="sngStrik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1C8E7-88A6-444C-B927-5AAA70024B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7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1FFB-D296-4B04-B83A-7BB3594E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C2581-95BD-4D27-BF10-6B0BB1857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Dad’s suggestions: </a:t>
            </a:r>
          </a:p>
          <a:p>
            <a:r>
              <a:rPr lang="en-US" strike="sngStrike" dirty="0"/>
              <a:t>Paper Helicopter</a:t>
            </a:r>
          </a:p>
          <a:p>
            <a:r>
              <a:rPr lang="en-US" strike="sngStrike" dirty="0" err="1"/>
              <a:t>Statapult</a:t>
            </a:r>
            <a:endParaRPr lang="en-US" strike="sngStrike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Rory’s idea:</a:t>
            </a:r>
          </a:p>
          <a:p>
            <a:r>
              <a:rPr lang="en-US" dirty="0"/>
              <a:t>Paper airplanes</a:t>
            </a:r>
          </a:p>
          <a:p>
            <a:r>
              <a:rPr lang="en-US" dirty="0"/>
              <a:t>Found a website with instructions for different type + ideas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1C8E7-88A6-444C-B927-5AAA70024B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18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4E56A-B106-4760-92E6-5E92AE86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DOE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F88BE6-7CE0-43E6-877F-6B961BE3A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1543" y="1318310"/>
            <a:ext cx="4324350" cy="6858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02DE8-B713-44C0-8A94-FC0197F611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Under the DOE menu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925E51-1C3B-435C-BE9C-95FBD3678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5" y="1189038"/>
            <a:ext cx="2486372" cy="16861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B15185-1F19-4D75-AECB-DA43014C9336}"/>
              </a:ext>
            </a:extLst>
          </p:cNvPr>
          <p:cNvSpPr txBox="1"/>
          <p:nvPr/>
        </p:nvSpPr>
        <p:spPr>
          <a:xfrm>
            <a:off x="1447060" y="3279108"/>
            <a:ext cx="7537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Go through these tabs with observations from both of 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7D3BA4-7A8E-4019-A79F-966B61080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543" y="2263741"/>
            <a:ext cx="4473243" cy="76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826581-D825-EC15-6D4B-4F9577817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7050" y="1369219"/>
            <a:ext cx="2908300" cy="3263504"/>
          </a:xfrm>
        </p:spPr>
        <p:txBody>
          <a:bodyPr/>
          <a:lstStyle/>
          <a:p>
            <a:r>
              <a:rPr lang="en-US" dirty="0"/>
              <a:t>Type in the different factors and levels we were going to do</a:t>
            </a:r>
          </a:p>
          <a:p>
            <a:r>
              <a:rPr lang="en-US" dirty="0"/>
              <a:t>None of my factors had numbers, so I chose categorical</a:t>
            </a:r>
          </a:p>
          <a:p>
            <a:r>
              <a:rPr lang="en-US" dirty="0"/>
              <a:t>Response was distance, I wanted to see what could make it go the farthest (maximize)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7707AB35-395E-6475-472D-36A64227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/>
          <a:lstStyle/>
          <a:p>
            <a:r>
              <a:rPr lang="en-US" dirty="0"/>
              <a:t>Define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894D44D-6D5B-1D2D-0099-8554585CA7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/>
          <a:lstStyle/>
          <a:p>
            <a:r>
              <a:rPr lang="en-US" dirty="0"/>
              <a:t>Rory’s thoughts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9274BD-2D59-4183-A37A-8E172190A5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887BE6-40E0-4F8C-B6D8-F37930ED9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23" y="1128045"/>
            <a:ext cx="5137751" cy="359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0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A9F7967-898B-48A2-9D0F-33C4CFA1D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FBF1FA-991C-4574-85EB-8034C2CBC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Currently Continuous/Discrete Numeric/Categorical factor types</a:t>
            </a:r>
          </a:p>
          <a:p>
            <a:r>
              <a:rPr lang="en-US" dirty="0"/>
              <a:t>Correctly identified correct factor types, needed confirmation</a:t>
            </a:r>
          </a:p>
          <a:p>
            <a:r>
              <a:rPr lang="en-US" dirty="0"/>
              <a:t>For little hands used to a touchscreen, needed to inform on the Tab button instead of trying to click into the correct place</a:t>
            </a:r>
          </a:p>
          <a:p>
            <a:r>
              <a:rPr lang="en-US" dirty="0"/>
              <a:t>Rory picked the 4 factors/levels, but the idea of paper clip took a bit of time to walk through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9D0B7D-B0D6-4E58-88D2-EA94495EA6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3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C7E21F-F24E-493D-BCA1-CBD5D313D1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For the model tab, we picked which one we thought would be the best</a:t>
            </a:r>
          </a:p>
          <a:p>
            <a:r>
              <a:rPr lang="en-US" dirty="0"/>
              <a:t>We decided main effects and two-factor interactions</a:t>
            </a:r>
          </a:p>
          <a:p>
            <a:r>
              <a:rPr lang="en-US" dirty="0"/>
              <a:t>The number of runs meant we had to make 16 airplanes which didn’t seem too bad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4ECF1D-6E8F-4AFB-9BE4-AA4BC46B0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0AB3EE-CB42-4254-B1B1-A2AE511226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2DDA780-3400-4375-8B43-476FFE8D49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8C8B37-B318-4F6F-AA34-B301F488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7" y="1369219"/>
            <a:ext cx="4380543" cy="294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8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A9F7967-898B-48A2-9D0F-33C4CFA1D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FBF1FA-991C-4574-85EB-8034C2CBC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Required the most hand-holding of all the tabs</a:t>
            </a:r>
          </a:p>
          <a:p>
            <a:r>
              <a:rPr lang="en-US" dirty="0"/>
              <a:t>Important to have some idea of main effects vs. interactions</a:t>
            </a:r>
          </a:p>
          <a:p>
            <a:r>
              <a:rPr lang="en-US" dirty="0"/>
              <a:t>The paper airplane website effectively spelled out the idea of interactions in relation to the factors we were looking at</a:t>
            </a:r>
          </a:p>
          <a:p>
            <a:pPr lvl="1"/>
            <a:r>
              <a:rPr lang="en-US" dirty="0"/>
              <a:t>Some airplanes are better when thrown hard while others lightly</a:t>
            </a:r>
          </a:p>
          <a:p>
            <a:r>
              <a:rPr lang="en-US" dirty="0"/>
              <a:t>Something for to improve upon, how to distinguish between these choices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9D0B7D-B0D6-4E58-88D2-EA94495EA6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575D3DD-EFA7-44D9-89C5-854E24C72A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50655" y="1370013"/>
            <a:ext cx="3042190" cy="3262312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4D0F759-5BE3-458C-8860-29129AD8FA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 thought it was interesting that it was showing what kind of paper airplanes you were going to make</a:t>
            </a:r>
          </a:p>
          <a:p>
            <a:r>
              <a:rPr lang="en-US" dirty="0"/>
              <a:t>Then we had the hard work of making planes and flying them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EF8DC1-A810-4BF4-9B45-7817F180A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A3428A-12D5-4F17-8084-ECE6B9150C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5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8F4EFC6-C829-4CED-B6D8-0D22F61C0F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7006" y="1091419"/>
            <a:ext cx="4386486" cy="3819104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F6C9F-B903-4D17-A1A7-113E3BEB8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8968" y="1369219"/>
            <a:ext cx="2456382" cy="3263504"/>
          </a:xfrm>
        </p:spPr>
        <p:txBody>
          <a:bodyPr/>
          <a:lstStyle/>
          <a:p>
            <a:r>
              <a:rPr lang="en-US" dirty="0"/>
              <a:t>We put the distance each of the different airplanes flew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1F1E47-EDA2-4F30-9FB2-2CC36B9A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Entry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C5E9F-2F79-4309-835A-1A93084556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Rory’s thoughts</a:t>
            </a:r>
          </a:p>
        </p:txBody>
      </p:sp>
    </p:spTree>
    <p:extLst>
      <p:ext uri="{BB962C8B-B14F-4D97-AF65-F5344CB8AC3E}">
        <p14:creationId xmlns:p14="http://schemas.microsoft.com/office/powerpoint/2010/main" val="130623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01B23A-FB8D-48AB-BD23-AECE791BC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Entry tab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E6DC09-E6A4-4D6D-B6BF-E54B90A17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 plots showed what she expected regarding Type (“Lock-bottom is not the best”)</a:t>
            </a:r>
          </a:p>
          <a:p>
            <a:r>
              <a:rPr lang="en-US" dirty="0"/>
              <a:t>Good teaching moment about randomization</a:t>
            </a:r>
          </a:p>
          <a:p>
            <a:r>
              <a:rPr lang="en-US" dirty="0"/>
              <a:t>Hard throwing force needed some practice</a:t>
            </a:r>
          </a:p>
          <a:p>
            <a:r>
              <a:rPr lang="en-US" dirty="0"/>
              <a:t>Seemed straightforward for her to enter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206B35-9DF0-4F9C-9D43-90189CD27C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5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B0AD23E-79EA-4767-B427-1FBF388C8F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1994" y="1303338"/>
            <a:ext cx="4320006" cy="3222624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BEDBFD-AFC5-4425-A1C1-14742CBDFF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 already kind of knew that dotted ones weren’t the most important ones</a:t>
            </a:r>
          </a:p>
          <a:p>
            <a:r>
              <a:rPr lang="en-US" dirty="0"/>
              <a:t>I figured out I just needed to click them to get rid of them</a:t>
            </a:r>
          </a:p>
          <a:p>
            <a:r>
              <a:rPr lang="en-US" dirty="0"/>
              <a:t>Dart type was important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7298A77-FB1B-4E3D-ACBA-321282E16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DB72FB-DB38-4DC6-AD68-05B57485E3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Rory’s thoughts</a:t>
            </a:r>
          </a:p>
        </p:txBody>
      </p:sp>
    </p:spTree>
    <p:extLst>
      <p:ext uri="{BB962C8B-B14F-4D97-AF65-F5344CB8AC3E}">
        <p14:creationId xmlns:p14="http://schemas.microsoft.com/office/powerpoint/2010/main" val="16695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156DC7-38F8-4C5D-BFA8-ADC3A12D30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8302" y="1667669"/>
            <a:ext cx="4216549" cy="2174081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F7831-C740-4C56-BB8F-D15E87C9AD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Surprisingly easy/effective</a:t>
            </a:r>
          </a:p>
          <a:p>
            <a:r>
              <a:rPr lang="en-US" dirty="0"/>
              <a:t>“Best” model may have more terms, but couldn’t argue with the results</a:t>
            </a:r>
          </a:p>
          <a:p>
            <a:r>
              <a:rPr lang="en-US" dirty="0"/>
              <a:t>Discovered the idea of adding/removing terms easily (try it!)</a:t>
            </a:r>
          </a:p>
          <a:p>
            <a:r>
              <a:rPr lang="en-US" dirty="0"/>
              <a:t>Easier to explain results using the profiler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DC6A21-5ADD-4F4A-B1DB-51F5E384B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A8EAA-2DC7-4F38-BB46-9A25CCD286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4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ED8C7FE-F4F3-4944-BB70-56CFC4FD58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3550" y="1369219"/>
            <a:ext cx="3886200" cy="232808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B00DE-906D-46CA-94F4-BBB4CDA53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0" y="1369219"/>
            <a:ext cx="3333750" cy="3263504"/>
          </a:xfrm>
        </p:spPr>
        <p:txBody>
          <a:bodyPr/>
          <a:lstStyle/>
          <a:p>
            <a:r>
              <a:rPr lang="en-US" dirty="0"/>
              <a:t>This tab tells you what the best paper airplane was</a:t>
            </a:r>
          </a:p>
          <a:p>
            <a:r>
              <a:rPr lang="en-US" dirty="0"/>
              <a:t>If you click on the levels you think are the worst, it shows what might happen with that airplane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7B36B2-3425-4534-A489-59415B0B3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75FDEC-21FF-43A7-B262-650625601D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6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9B0BF4-109B-4D38-A3B4-A3D5F4A8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7A8A5C-EAC3-4EE1-9AF9-C8F6CEE39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Would help with some previous use of profiler</a:t>
            </a:r>
          </a:p>
          <a:p>
            <a:r>
              <a:rPr lang="en-US" dirty="0"/>
              <a:t>Intuitive nature of the profiler a real benefit, especially for interactions</a:t>
            </a:r>
          </a:p>
          <a:p>
            <a:r>
              <a:rPr lang="en-US" dirty="0"/>
              <a:t>Needed to explain what “optimize” might do</a:t>
            </a:r>
          </a:p>
          <a:p>
            <a:r>
              <a:rPr lang="en-US" dirty="0"/>
              <a:t>The extra model terms made it more interesting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15E5C9-BC70-442B-B4A7-AF17FA80F2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0A82-2B98-4FF5-A32C-700F4D1F0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 for Rory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A37DE-8A7F-45FF-895B-7DFD5474D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your favorite part of the experiment?</a:t>
            </a:r>
          </a:p>
          <a:p>
            <a:r>
              <a:rPr lang="en-US" dirty="0"/>
              <a:t>What was your least favorite part of the experiment?</a:t>
            </a:r>
          </a:p>
          <a:p>
            <a:r>
              <a:rPr lang="en-US" dirty="0"/>
              <a:t>What was the most important factor for making a paper airplane go farther? Was there anything else?</a:t>
            </a:r>
          </a:p>
          <a:p>
            <a:r>
              <a:rPr lang="en-US" dirty="0"/>
              <a:t>What do you want to do for your next experiment?</a:t>
            </a:r>
          </a:p>
          <a:p>
            <a:r>
              <a:rPr lang="en-US" dirty="0"/>
              <a:t>Was Easy DOE easy?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3D5C6-C942-4676-8AC2-DD10043934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95672A-C88E-4944-9D7F-3269DEF474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9911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2020-JMP-Bubbles-Template-External">
  <a:themeElements>
    <a:clrScheme name="Scatter Plot Palette">
      <a:dk1>
        <a:srgbClr val="172328"/>
      </a:dk1>
      <a:lt1>
        <a:srgbClr val="FFFFFF"/>
      </a:lt1>
      <a:dk2>
        <a:srgbClr val="44545D"/>
      </a:dk2>
      <a:lt2>
        <a:srgbClr val="DEE7E8"/>
      </a:lt2>
      <a:accent1>
        <a:srgbClr val="643693"/>
      </a:accent1>
      <a:accent2>
        <a:srgbClr val="9C57A2"/>
      </a:accent2>
      <a:accent3>
        <a:srgbClr val="007DC3"/>
      </a:accent3>
      <a:accent4>
        <a:srgbClr val="61CAE5"/>
      </a:accent4>
      <a:accent5>
        <a:srgbClr val="F37723"/>
      </a:accent5>
      <a:accent6>
        <a:srgbClr val="FFC610"/>
      </a:accent6>
      <a:hlink>
        <a:srgbClr val="10B7FF"/>
      </a:hlink>
      <a:folHlink>
        <a:srgbClr val="92B5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8" id="{5575A4F0-9406-144C-9405-C7AE236F6428}" vid="{D834922D-5AAC-7442-92E3-D5587CE3E20B}"/>
    </a:ext>
  </a:extLst>
</a:theme>
</file>

<file path=ppt/theme/theme2.xml><?xml version="1.0" encoding="utf-8"?>
<a:theme xmlns:a="http://schemas.openxmlformats.org/drawingml/2006/main" name="2_2020-JMP-Template-External">
  <a:themeElements>
    <a:clrScheme name="JMP Brand">
      <a:dk1>
        <a:srgbClr val="000000"/>
      </a:dk1>
      <a:lt1>
        <a:srgbClr val="FFFFFF"/>
      </a:lt1>
      <a:dk2>
        <a:srgbClr val="192328"/>
      </a:dk2>
      <a:lt2>
        <a:srgbClr val="EEECE1"/>
      </a:lt2>
      <a:accent1>
        <a:srgbClr val="643693"/>
      </a:accent1>
      <a:accent2>
        <a:srgbClr val="9C57A2"/>
      </a:accent2>
      <a:accent3>
        <a:srgbClr val="FF7032"/>
      </a:accent3>
      <a:accent4>
        <a:srgbClr val="FFC300"/>
      </a:accent4>
      <a:accent5>
        <a:srgbClr val="0071CB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8" id="{5575A4F0-9406-144C-9405-C7AE236F6428}" vid="{08C05762-1563-0544-AFDE-D3AA6D7F74E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JMP-2022-template-SCATTER-PLOT</Template>
  <TotalTime>1736</TotalTime>
  <Words>648</Words>
  <Application>Microsoft Office PowerPoint</Application>
  <PresentationFormat>On-screen Show (16:9)</PresentationFormat>
  <Paragraphs>91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1_2020-JMP-Bubbles-Template-External</vt:lpstr>
      <vt:lpstr>2_2020-JMP-Template-External</vt:lpstr>
      <vt:lpstr>PowerPoint Presentation</vt:lpstr>
      <vt:lpstr>Easy DOE</vt:lpstr>
      <vt:lpstr>Dad’s purpose</vt:lpstr>
      <vt:lpstr>Experiment</vt:lpstr>
      <vt:lpstr>Experiment</vt:lpstr>
      <vt:lpstr>Experiment</vt:lpstr>
      <vt:lpstr>Easy DOE</vt:lpstr>
      <vt:lpstr>Define</vt:lpstr>
      <vt:lpstr>Define</vt:lpstr>
      <vt:lpstr>Model</vt:lpstr>
      <vt:lpstr>Model</vt:lpstr>
      <vt:lpstr>Design</vt:lpstr>
      <vt:lpstr>Data Entry</vt:lpstr>
      <vt:lpstr>Data Entry tab</vt:lpstr>
      <vt:lpstr>Analyze</vt:lpstr>
      <vt:lpstr>Analyze</vt:lpstr>
      <vt:lpstr>Predict</vt:lpstr>
      <vt:lpstr>Predict</vt:lpstr>
      <vt:lpstr>Final questions for Rory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JMP “Scatter Plot” Color Palette</dc:title>
  <dc:creator>Trey</dc:creator>
  <cp:lastModifiedBy>Ryan Lekivetz</cp:lastModifiedBy>
  <cp:revision>3</cp:revision>
  <dcterms:created xsi:type="dcterms:W3CDTF">2021-12-15T20:12:09Z</dcterms:created>
  <dcterms:modified xsi:type="dcterms:W3CDTF">2022-07-29T18:41:02Z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451006F2-8E20-4D4E-B05C-4B5D02827FD6</vt:lpwstr>
  </property>
  <property fmtid="{D5CDD505-2E9C-101B-9397-08002B2CF9AE}" pid="3" name="ArticulatePath">
    <vt:lpwstr>2020-Template-External</vt:lpwstr>
  </property>
</Properties>
</file>